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0d6c22d10c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9900f33cf4abb"/>
  </p:sldMasterIdLst>
  <p:sldIdLst>
    <p:sldId xmlns:r="http://schemas.openxmlformats.org/officeDocument/2006/relationships" id="256" r:id="Rb8eb9eb8f88d41ae"/>
    <p:sldId xmlns:r="http://schemas.openxmlformats.org/officeDocument/2006/relationships" id="257" r:id="R9f08a3de79ef4058"/>
    <p:sldId xmlns:r="http://schemas.openxmlformats.org/officeDocument/2006/relationships" id="258" r:id="R65dc6425bf774ae8"/>
    <p:sldId xmlns:r="http://schemas.openxmlformats.org/officeDocument/2006/relationships" id="259" r:id="Rc722346d2e2f4425"/>
    <p:sldId xmlns:r="http://schemas.openxmlformats.org/officeDocument/2006/relationships" id="260" r:id="Rba732c761d884fec"/>
    <p:sldId xmlns:r="http://schemas.openxmlformats.org/officeDocument/2006/relationships" id="261" r:id="R4aa84b46634a47d6"/>
    <p:sldId xmlns:r="http://schemas.openxmlformats.org/officeDocument/2006/relationships" id="262" r:id="Rb41bc4d2ac09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9900f33cf4abb" /><Relationship Type="http://schemas.openxmlformats.org/officeDocument/2006/relationships/slide" Target="/ppt/slides/slide1.xml" Id="Rb8eb9eb8f88d41ae" /><Relationship Type="http://schemas.openxmlformats.org/officeDocument/2006/relationships/slide" Target="/ppt/slides/slide2.xml" Id="R9f08a3de79ef4058" /><Relationship Type="http://schemas.openxmlformats.org/officeDocument/2006/relationships/slide" Target="/ppt/slides/slide3.xml" Id="R65dc6425bf774ae8" /><Relationship Type="http://schemas.openxmlformats.org/officeDocument/2006/relationships/slide" Target="/ppt/slides/slide4.xml" Id="Rc722346d2e2f4425" /><Relationship Type="http://schemas.openxmlformats.org/officeDocument/2006/relationships/slide" Target="/ppt/slides/slide5.xml" Id="Rba732c761d884fec" /><Relationship Type="http://schemas.openxmlformats.org/officeDocument/2006/relationships/slide" Target="/ppt/slides/slide6.xml" Id="R4aa84b46634a47d6" /><Relationship Type="http://schemas.openxmlformats.org/officeDocument/2006/relationships/slide" Target="/ppt/slides/slide7.xml" Id="Rb41bc4d2ac09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53166ee5f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9278df1c4415f" /><Relationship Type="http://schemas.openxmlformats.org/officeDocument/2006/relationships/theme" Target="/ppt/slideMasters/theme/theme1.xml" Id="Re5f0b95bf716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9278df1c4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0492ea50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e8364978a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4429e4c8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1f4262983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00c140d1d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5021a9834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e533675de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AMROMH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AMROMH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MARGRETHE REFSNES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Margrethe Refsnes, Storhaugveien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927 830 477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