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99a1434f4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5085715da4aac"/>
  </p:sldMasterIdLst>
  <p:sldIdLst>
    <p:sldId xmlns:r="http://schemas.openxmlformats.org/officeDocument/2006/relationships" id="256" r:id="Raba7a5289f20424a"/>
    <p:sldId xmlns:r="http://schemas.openxmlformats.org/officeDocument/2006/relationships" id="257" r:id="R89902b8729fb49b1"/>
    <p:sldId xmlns:r="http://schemas.openxmlformats.org/officeDocument/2006/relationships" id="258" r:id="R0a4f13eca11a4fda"/>
    <p:sldId xmlns:r="http://schemas.openxmlformats.org/officeDocument/2006/relationships" id="259" r:id="Rabed6ee9bbf04711"/>
    <p:sldId xmlns:r="http://schemas.openxmlformats.org/officeDocument/2006/relationships" id="260" r:id="Rc4f27a8d2faf4e56"/>
    <p:sldId xmlns:r="http://schemas.openxmlformats.org/officeDocument/2006/relationships" id="261" r:id="R6ca47846ae8545f2"/>
    <p:sldId xmlns:r="http://schemas.openxmlformats.org/officeDocument/2006/relationships" id="262" r:id="Rb2a09906ea1d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5085715da4aac" /><Relationship Type="http://schemas.openxmlformats.org/officeDocument/2006/relationships/slide" Target="/ppt/slides/slide1.xml" Id="Raba7a5289f20424a" /><Relationship Type="http://schemas.openxmlformats.org/officeDocument/2006/relationships/slide" Target="/ppt/slides/slide2.xml" Id="R89902b8729fb49b1" /><Relationship Type="http://schemas.openxmlformats.org/officeDocument/2006/relationships/slide" Target="/ppt/slides/slide3.xml" Id="R0a4f13eca11a4fda" /><Relationship Type="http://schemas.openxmlformats.org/officeDocument/2006/relationships/slide" Target="/ppt/slides/slide4.xml" Id="Rabed6ee9bbf04711" /><Relationship Type="http://schemas.openxmlformats.org/officeDocument/2006/relationships/slide" Target="/ppt/slides/slide5.xml" Id="Rc4f27a8d2faf4e56" /><Relationship Type="http://schemas.openxmlformats.org/officeDocument/2006/relationships/slide" Target="/ppt/slides/slide6.xml" Id="R6ca47846ae8545f2" /><Relationship Type="http://schemas.openxmlformats.org/officeDocument/2006/relationships/slide" Target="/ppt/slides/slide7.xml" Id="Rb2a09906ea1d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4ae0c5f68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c691bf7f64dc2" /><Relationship Type="http://schemas.openxmlformats.org/officeDocument/2006/relationships/theme" Target="/ppt/slideMasters/theme/theme1.xml" Id="R98a982ac070a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c691bf7f6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32dd1d33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a1f53f019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5b3921347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f3ee867f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9bc7e71b8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ef554667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ff12a85d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FORWARD PROJECT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FORWARD PROJECT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−107 211 785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−136 193 465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366 162 511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Gustav Magnar Witzøe, 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927 835 134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