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5d2051f9bf42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674ffb3070473b"/>
  </p:sldMasterIdLst>
  <p:sldIdLst>
    <p:sldId xmlns:r="http://schemas.openxmlformats.org/officeDocument/2006/relationships" id="256" r:id="Ref0a3bb2262d43e4"/>
    <p:sldId xmlns:r="http://schemas.openxmlformats.org/officeDocument/2006/relationships" id="257" r:id="R171b94d086064dc5"/>
    <p:sldId xmlns:r="http://schemas.openxmlformats.org/officeDocument/2006/relationships" id="258" r:id="R3974864ec92843ac"/>
    <p:sldId xmlns:r="http://schemas.openxmlformats.org/officeDocument/2006/relationships" id="259" r:id="R628301d9fbd244c2"/>
    <p:sldId xmlns:r="http://schemas.openxmlformats.org/officeDocument/2006/relationships" id="260" r:id="Rad201f22708046da"/>
    <p:sldId xmlns:r="http://schemas.openxmlformats.org/officeDocument/2006/relationships" id="261" r:id="R6392015680b44b8c"/>
    <p:sldId xmlns:r="http://schemas.openxmlformats.org/officeDocument/2006/relationships" id="262" r:id="Rabc550905b5b43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74ffb3070473b" /><Relationship Type="http://schemas.openxmlformats.org/officeDocument/2006/relationships/slide" Target="/ppt/slides/slide1.xml" Id="Ref0a3bb2262d43e4" /><Relationship Type="http://schemas.openxmlformats.org/officeDocument/2006/relationships/slide" Target="/ppt/slides/slide2.xml" Id="R171b94d086064dc5" /><Relationship Type="http://schemas.openxmlformats.org/officeDocument/2006/relationships/slide" Target="/ppt/slides/slide3.xml" Id="R3974864ec92843ac" /><Relationship Type="http://schemas.openxmlformats.org/officeDocument/2006/relationships/slide" Target="/ppt/slides/slide4.xml" Id="R628301d9fbd244c2" /><Relationship Type="http://schemas.openxmlformats.org/officeDocument/2006/relationships/slide" Target="/ppt/slides/slide5.xml" Id="Rad201f22708046da" /><Relationship Type="http://schemas.openxmlformats.org/officeDocument/2006/relationships/slide" Target="/ppt/slides/slide6.xml" Id="R6392015680b44b8c" /><Relationship Type="http://schemas.openxmlformats.org/officeDocument/2006/relationships/slide" Target="/ppt/slides/slide7.xml" Id="Rabc550905b5b43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6d7b72c3e44e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2cd7428c64312" /><Relationship Type="http://schemas.openxmlformats.org/officeDocument/2006/relationships/theme" Target="/ppt/slideMasters/theme/theme1.xml" Id="R2dea3f02bfdf4d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f2cd7428c643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adb889faf4d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87b4a4ec749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dcd85464f448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1a7a2cbe42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bbe093419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0bad97bbe3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7f6e7989b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TR.H. INVEST II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TR.H. INVEST II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−33 100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4 768 924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23 175 966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25 401 990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HENDERSON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215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4055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927 836 726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TR.H. INVEST II AS</a:t>
            </a:r>
          </a:p>
        </p:txBody>
      </p:sp>
    </p:spTree>
  </p:cSld>
  <p:clrMapOvr>
    <a:masterClrMapping xmlns:a="http://schemas.openxmlformats.org/drawingml/2006/main"/>
  </p:clrMapOvr>
</p:sld>
</file>