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2c50872f184d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80d367e37a4d2b"/>
  </p:sldMasterIdLst>
  <p:sldIdLst>
    <p:sldId xmlns:r="http://schemas.openxmlformats.org/officeDocument/2006/relationships" id="256" r:id="R7ce9cf7fd65b4f8f"/>
    <p:sldId xmlns:r="http://schemas.openxmlformats.org/officeDocument/2006/relationships" id="257" r:id="R5dd7f98044bf41a0"/>
    <p:sldId xmlns:r="http://schemas.openxmlformats.org/officeDocument/2006/relationships" id="258" r:id="R42d26a3c574b4dbd"/>
    <p:sldId xmlns:r="http://schemas.openxmlformats.org/officeDocument/2006/relationships" id="259" r:id="Rfa744e4a325b48e8"/>
    <p:sldId xmlns:r="http://schemas.openxmlformats.org/officeDocument/2006/relationships" id="260" r:id="R991797fdf4a14934"/>
    <p:sldId xmlns:r="http://schemas.openxmlformats.org/officeDocument/2006/relationships" id="261" r:id="R0dda9d56efc340f1"/>
    <p:sldId xmlns:r="http://schemas.openxmlformats.org/officeDocument/2006/relationships" id="262" r:id="R3c1de8e60cec45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0d367e37a4d2b" /><Relationship Type="http://schemas.openxmlformats.org/officeDocument/2006/relationships/slide" Target="/ppt/slides/slide1.xml" Id="R7ce9cf7fd65b4f8f" /><Relationship Type="http://schemas.openxmlformats.org/officeDocument/2006/relationships/slide" Target="/ppt/slides/slide2.xml" Id="R5dd7f98044bf41a0" /><Relationship Type="http://schemas.openxmlformats.org/officeDocument/2006/relationships/slide" Target="/ppt/slides/slide3.xml" Id="R42d26a3c574b4dbd" /><Relationship Type="http://schemas.openxmlformats.org/officeDocument/2006/relationships/slide" Target="/ppt/slides/slide4.xml" Id="Rfa744e4a325b48e8" /><Relationship Type="http://schemas.openxmlformats.org/officeDocument/2006/relationships/slide" Target="/ppt/slides/slide5.xml" Id="R991797fdf4a14934" /><Relationship Type="http://schemas.openxmlformats.org/officeDocument/2006/relationships/slide" Target="/ppt/slides/slide6.xml" Id="R0dda9d56efc340f1" /><Relationship Type="http://schemas.openxmlformats.org/officeDocument/2006/relationships/slide" Target="/ppt/slides/slide7.xml" Id="R3c1de8e60cec45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bdabe9dba640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f4255d14949a3" /><Relationship Type="http://schemas.openxmlformats.org/officeDocument/2006/relationships/theme" Target="/ppt/slideMasters/theme/theme1.xml" Id="R914b8816688349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5f4255d14949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ceb14133749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892a835bc49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360ff626e4d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2aeeb1e9d4c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13ee7d00741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76a5831944e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574be7f2a44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BJØRNULF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BJØRNULF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1 358 709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7 623 989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41 688 711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44 642 269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BJØRNULF VERDI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927 847 418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