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433c636b04f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218f574774bac"/>
  </p:sldMasterIdLst>
  <p:sldIdLst>
    <p:sldId xmlns:r="http://schemas.openxmlformats.org/officeDocument/2006/relationships" id="256" r:id="R538ea29c76494d92"/>
    <p:sldId xmlns:r="http://schemas.openxmlformats.org/officeDocument/2006/relationships" id="257" r:id="R0838c955a8b64549"/>
    <p:sldId xmlns:r="http://schemas.openxmlformats.org/officeDocument/2006/relationships" id="258" r:id="Rbff9dcb4869b404f"/>
    <p:sldId xmlns:r="http://schemas.openxmlformats.org/officeDocument/2006/relationships" id="259" r:id="Rad290156866e42e6"/>
    <p:sldId xmlns:r="http://schemas.openxmlformats.org/officeDocument/2006/relationships" id="260" r:id="Rbaa0148d3d1f40c7"/>
    <p:sldId xmlns:r="http://schemas.openxmlformats.org/officeDocument/2006/relationships" id="261" r:id="Rc896b81a95b5426b"/>
    <p:sldId xmlns:r="http://schemas.openxmlformats.org/officeDocument/2006/relationships" id="262" r:id="R688302f1c36f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218f574774bac" /><Relationship Type="http://schemas.openxmlformats.org/officeDocument/2006/relationships/slide" Target="/ppt/slides/slide1.xml" Id="R538ea29c76494d92" /><Relationship Type="http://schemas.openxmlformats.org/officeDocument/2006/relationships/slide" Target="/ppt/slides/slide2.xml" Id="R0838c955a8b64549" /><Relationship Type="http://schemas.openxmlformats.org/officeDocument/2006/relationships/slide" Target="/ppt/slides/slide3.xml" Id="Rbff9dcb4869b404f" /><Relationship Type="http://schemas.openxmlformats.org/officeDocument/2006/relationships/slide" Target="/ppt/slides/slide4.xml" Id="Rad290156866e42e6" /><Relationship Type="http://schemas.openxmlformats.org/officeDocument/2006/relationships/slide" Target="/ppt/slides/slide5.xml" Id="Rbaa0148d3d1f40c7" /><Relationship Type="http://schemas.openxmlformats.org/officeDocument/2006/relationships/slide" Target="/ppt/slides/slide6.xml" Id="Rc896b81a95b5426b" /><Relationship Type="http://schemas.openxmlformats.org/officeDocument/2006/relationships/slide" Target="/ppt/slides/slide7.xml" Id="R688302f1c36f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f1094da6f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1aa2fd504373" /><Relationship Type="http://schemas.openxmlformats.org/officeDocument/2006/relationships/theme" Target="/ppt/slideMasters/theme/theme1.xml" Id="R6acd0b840773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21aa2fd50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16669409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bff2bb313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12407c8cf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03675117d47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b6164c00943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5f8148ddf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f8112a16348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 REGNSKAP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6 681 249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1 324 411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2 381 858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NSB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Lorkenesgata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61 66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bente@tindregnskap.no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www.tindregnskap.no/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927 898 969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 REGNSKAP AS</a:t>
            </a:r>
          </a:p>
        </p:txBody>
      </p:sp>
    </p:spTree>
  </p:cSld>
  <p:clrMapOvr>
    <a:masterClrMapping xmlns:a="http://schemas.openxmlformats.org/drawingml/2006/main"/>
  </p:clrMapOvr>
</p:sld>
</file>