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c744354a9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6410614b2435e"/>
  </p:sldMasterIdLst>
  <p:sldIdLst>
    <p:sldId xmlns:r="http://schemas.openxmlformats.org/officeDocument/2006/relationships" id="256" r:id="Rb0a2d5c7ccd04f78"/>
    <p:sldId xmlns:r="http://schemas.openxmlformats.org/officeDocument/2006/relationships" id="257" r:id="Rd366da7903354e5f"/>
    <p:sldId xmlns:r="http://schemas.openxmlformats.org/officeDocument/2006/relationships" id="258" r:id="R6e1609b2fb2948d3"/>
    <p:sldId xmlns:r="http://schemas.openxmlformats.org/officeDocument/2006/relationships" id="259" r:id="R8c9861c3d4214a64"/>
    <p:sldId xmlns:r="http://schemas.openxmlformats.org/officeDocument/2006/relationships" id="260" r:id="R5d9210b1b58c4610"/>
    <p:sldId xmlns:r="http://schemas.openxmlformats.org/officeDocument/2006/relationships" id="261" r:id="R6c0d9fcd3eb5468d"/>
    <p:sldId xmlns:r="http://schemas.openxmlformats.org/officeDocument/2006/relationships" id="262" r:id="R4f0a6ec41de2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6410614b2435e" /><Relationship Type="http://schemas.openxmlformats.org/officeDocument/2006/relationships/slide" Target="/ppt/slides/slide1.xml" Id="Rb0a2d5c7ccd04f78" /><Relationship Type="http://schemas.openxmlformats.org/officeDocument/2006/relationships/slide" Target="/ppt/slides/slide2.xml" Id="Rd366da7903354e5f" /><Relationship Type="http://schemas.openxmlformats.org/officeDocument/2006/relationships/slide" Target="/ppt/slides/slide3.xml" Id="R6e1609b2fb2948d3" /><Relationship Type="http://schemas.openxmlformats.org/officeDocument/2006/relationships/slide" Target="/ppt/slides/slide4.xml" Id="R8c9861c3d4214a64" /><Relationship Type="http://schemas.openxmlformats.org/officeDocument/2006/relationships/slide" Target="/ppt/slides/slide5.xml" Id="R5d9210b1b58c4610" /><Relationship Type="http://schemas.openxmlformats.org/officeDocument/2006/relationships/slide" Target="/ppt/slides/slide6.xml" Id="R6c0d9fcd3eb5468d" /><Relationship Type="http://schemas.openxmlformats.org/officeDocument/2006/relationships/slide" Target="/ppt/slides/slide7.xml" Id="R4f0a6ec41de2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0738753bc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ed2e241d4147" /><Relationship Type="http://schemas.openxmlformats.org/officeDocument/2006/relationships/theme" Target="/ppt/slideMasters/theme/theme1.xml" Id="R2cdd284e7194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4ed2e241d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92580236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48d4b84d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591b250a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d004e990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ffc2cb2a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87a4147f2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306e26ae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