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b8b36ce57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d4e36e93d4219"/>
  </p:sldMasterIdLst>
  <p:sldIdLst>
    <p:sldId xmlns:r="http://schemas.openxmlformats.org/officeDocument/2006/relationships" id="256" r:id="R57075bff3bc34df5"/>
    <p:sldId xmlns:r="http://schemas.openxmlformats.org/officeDocument/2006/relationships" id="257" r:id="Rd9f4b5b0105240b5"/>
    <p:sldId xmlns:r="http://schemas.openxmlformats.org/officeDocument/2006/relationships" id="258" r:id="R39ee91a44fd04f5f"/>
    <p:sldId xmlns:r="http://schemas.openxmlformats.org/officeDocument/2006/relationships" id="259" r:id="R4622f6150d424e4d"/>
    <p:sldId xmlns:r="http://schemas.openxmlformats.org/officeDocument/2006/relationships" id="260" r:id="Rc62e6c0e30064263"/>
    <p:sldId xmlns:r="http://schemas.openxmlformats.org/officeDocument/2006/relationships" id="261" r:id="R88b4eecdc48847da"/>
    <p:sldId xmlns:r="http://schemas.openxmlformats.org/officeDocument/2006/relationships" id="262" r:id="R30d75fab24c7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d4e36e93d4219" /><Relationship Type="http://schemas.openxmlformats.org/officeDocument/2006/relationships/slide" Target="/ppt/slides/slide1.xml" Id="R57075bff3bc34df5" /><Relationship Type="http://schemas.openxmlformats.org/officeDocument/2006/relationships/slide" Target="/ppt/slides/slide2.xml" Id="Rd9f4b5b0105240b5" /><Relationship Type="http://schemas.openxmlformats.org/officeDocument/2006/relationships/slide" Target="/ppt/slides/slide3.xml" Id="R39ee91a44fd04f5f" /><Relationship Type="http://schemas.openxmlformats.org/officeDocument/2006/relationships/slide" Target="/ppt/slides/slide4.xml" Id="R4622f6150d424e4d" /><Relationship Type="http://schemas.openxmlformats.org/officeDocument/2006/relationships/slide" Target="/ppt/slides/slide5.xml" Id="Rc62e6c0e30064263" /><Relationship Type="http://schemas.openxmlformats.org/officeDocument/2006/relationships/slide" Target="/ppt/slides/slide6.xml" Id="R88b4eecdc48847da" /><Relationship Type="http://schemas.openxmlformats.org/officeDocument/2006/relationships/slide" Target="/ppt/slides/slide7.xml" Id="R30d75fab24c7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01d59c3c6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23a9a98df4b5d" /><Relationship Type="http://schemas.openxmlformats.org/officeDocument/2006/relationships/theme" Target="/ppt/slideMasters/theme/theme1.xml" Id="Rf7a0c5a56e684e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523a9a98df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e3845baed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b3aa40f3f46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25659bfc1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ab3c07db3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f08ce2714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d6ea19a504e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f12bd6792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SOLHEIMSKRINGLA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SOLEIEMARMOR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Solheim, Marklundveien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927 932 350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