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855d06a20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1d3dd94754f7e"/>
  </p:sldMasterIdLst>
  <p:sldIdLst>
    <p:sldId xmlns:r="http://schemas.openxmlformats.org/officeDocument/2006/relationships" id="256" r:id="R83f2627eef0d48b0"/>
    <p:sldId xmlns:r="http://schemas.openxmlformats.org/officeDocument/2006/relationships" id="257" r:id="R51ea46bcd0884879"/>
    <p:sldId xmlns:r="http://schemas.openxmlformats.org/officeDocument/2006/relationships" id="258" r:id="R2de565c7a0494148"/>
    <p:sldId xmlns:r="http://schemas.openxmlformats.org/officeDocument/2006/relationships" id="259" r:id="R84b7f79563d64ea8"/>
    <p:sldId xmlns:r="http://schemas.openxmlformats.org/officeDocument/2006/relationships" id="260" r:id="R77d28dddc8b44179"/>
    <p:sldId xmlns:r="http://schemas.openxmlformats.org/officeDocument/2006/relationships" id="261" r:id="R22485911d44240f4"/>
    <p:sldId xmlns:r="http://schemas.openxmlformats.org/officeDocument/2006/relationships" id="262" r:id="R98e2f4132cc3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1d3dd94754f7e" /><Relationship Type="http://schemas.openxmlformats.org/officeDocument/2006/relationships/slide" Target="/ppt/slides/slide1.xml" Id="R83f2627eef0d48b0" /><Relationship Type="http://schemas.openxmlformats.org/officeDocument/2006/relationships/slide" Target="/ppt/slides/slide2.xml" Id="R51ea46bcd0884879" /><Relationship Type="http://schemas.openxmlformats.org/officeDocument/2006/relationships/slide" Target="/ppt/slides/slide3.xml" Id="R2de565c7a0494148" /><Relationship Type="http://schemas.openxmlformats.org/officeDocument/2006/relationships/slide" Target="/ppt/slides/slide4.xml" Id="R84b7f79563d64ea8" /><Relationship Type="http://schemas.openxmlformats.org/officeDocument/2006/relationships/slide" Target="/ppt/slides/slide5.xml" Id="R77d28dddc8b44179" /><Relationship Type="http://schemas.openxmlformats.org/officeDocument/2006/relationships/slide" Target="/ppt/slides/slide6.xml" Id="R22485911d44240f4" /><Relationship Type="http://schemas.openxmlformats.org/officeDocument/2006/relationships/slide" Target="/ppt/slides/slide7.xml" Id="R98e2f4132cc3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b35c96df2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a31b5c464aa9" /><Relationship Type="http://schemas.openxmlformats.org/officeDocument/2006/relationships/theme" Target="/ppt/slideMasters/theme/theme1.xml" Id="R821a608bf84e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4a31b5c46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fc1d0528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5df498f3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02d72626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e3a836ba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479f08d1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e26268e3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913ce5bb3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PHIKUL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JOSTEIN PETTER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