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ac6053360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7985ef27d422c"/>
  </p:sldMasterIdLst>
  <p:sldIdLst>
    <p:sldId xmlns:r="http://schemas.openxmlformats.org/officeDocument/2006/relationships" id="256" r:id="R5cc0f420a4af43d9"/>
    <p:sldId xmlns:r="http://schemas.openxmlformats.org/officeDocument/2006/relationships" id="257" r:id="R551c8e4cb3814eab"/>
    <p:sldId xmlns:r="http://schemas.openxmlformats.org/officeDocument/2006/relationships" id="258" r:id="Rea73f54ee2ee4eda"/>
    <p:sldId xmlns:r="http://schemas.openxmlformats.org/officeDocument/2006/relationships" id="259" r:id="Rf80370998ab04c0f"/>
    <p:sldId xmlns:r="http://schemas.openxmlformats.org/officeDocument/2006/relationships" id="260" r:id="R1d6fe03395044915"/>
    <p:sldId xmlns:r="http://schemas.openxmlformats.org/officeDocument/2006/relationships" id="261" r:id="R41fd6d9160db4115"/>
    <p:sldId xmlns:r="http://schemas.openxmlformats.org/officeDocument/2006/relationships" id="262" r:id="Rb64f8fff8e8d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7985ef27d422c" /><Relationship Type="http://schemas.openxmlformats.org/officeDocument/2006/relationships/slide" Target="/ppt/slides/slide1.xml" Id="R5cc0f420a4af43d9" /><Relationship Type="http://schemas.openxmlformats.org/officeDocument/2006/relationships/slide" Target="/ppt/slides/slide2.xml" Id="R551c8e4cb3814eab" /><Relationship Type="http://schemas.openxmlformats.org/officeDocument/2006/relationships/slide" Target="/ppt/slides/slide3.xml" Id="Rea73f54ee2ee4eda" /><Relationship Type="http://schemas.openxmlformats.org/officeDocument/2006/relationships/slide" Target="/ppt/slides/slide4.xml" Id="Rf80370998ab04c0f" /><Relationship Type="http://schemas.openxmlformats.org/officeDocument/2006/relationships/slide" Target="/ppt/slides/slide5.xml" Id="R1d6fe03395044915" /><Relationship Type="http://schemas.openxmlformats.org/officeDocument/2006/relationships/slide" Target="/ppt/slides/slide6.xml" Id="R41fd6d9160db4115" /><Relationship Type="http://schemas.openxmlformats.org/officeDocument/2006/relationships/slide" Target="/ppt/slides/slide7.xml" Id="Rb64f8fff8e8d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a240c1c0a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37d80d4a4386" /><Relationship Type="http://schemas.openxmlformats.org/officeDocument/2006/relationships/theme" Target="/ppt/slideMasters/theme/theme1.xml" Id="R99cba1c08b31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237d80d4a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aa6ded37f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24ea8b8d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7ab7cb70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fcac7c7e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45962cc5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2597987e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12d29d6af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SOLFRID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