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00face9dd94c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76a7e39e424352"/>
  </p:sldMasterIdLst>
  <p:sldIdLst>
    <p:sldId xmlns:r="http://schemas.openxmlformats.org/officeDocument/2006/relationships" id="256" r:id="R2f9ac2a1edad4f75"/>
    <p:sldId xmlns:r="http://schemas.openxmlformats.org/officeDocument/2006/relationships" id="257" r:id="R058f58437f1345c4"/>
    <p:sldId xmlns:r="http://schemas.openxmlformats.org/officeDocument/2006/relationships" id="258" r:id="R93445dbe7b06458a"/>
    <p:sldId xmlns:r="http://schemas.openxmlformats.org/officeDocument/2006/relationships" id="259" r:id="R6d9d60cb048e459a"/>
    <p:sldId xmlns:r="http://schemas.openxmlformats.org/officeDocument/2006/relationships" id="260" r:id="R64159ef150c74acf"/>
    <p:sldId xmlns:r="http://schemas.openxmlformats.org/officeDocument/2006/relationships" id="261" r:id="R9fc74cc5da59464f"/>
    <p:sldId xmlns:r="http://schemas.openxmlformats.org/officeDocument/2006/relationships" id="262" r:id="R9c8dcfc525d147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6a7e39e424352" /><Relationship Type="http://schemas.openxmlformats.org/officeDocument/2006/relationships/slide" Target="/ppt/slides/slide1.xml" Id="R2f9ac2a1edad4f75" /><Relationship Type="http://schemas.openxmlformats.org/officeDocument/2006/relationships/slide" Target="/ppt/slides/slide2.xml" Id="R058f58437f1345c4" /><Relationship Type="http://schemas.openxmlformats.org/officeDocument/2006/relationships/slide" Target="/ppt/slides/slide3.xml" Id="R93445dbe7b06458a" /><Relationship Type="http://schemas.openxmlformats.org/officeDocument/2006/relationships/slide" Target="/ppt/slides/slide4.xml" Id="R6d9d60cb048e459a" /><Relationship Type="http://schemas.openxmlformats.org/officeDocument/2006/relationships/slide" Target="/ppt/slides/slide5.xml" Id="R64159ef150c74acf" /><Relationship Type="http://schemas.openxmlformats.org/officeDocument/2006/relationships/slide" Target="/ppt/slides/slide6.xml" Id="R9fc74cc5da59464f" /><Relationship Type="http://schemas.openxmlformats.org/officeDocument/2006/relationships/slide" Target="/ppt/slides/slide7.xml" Id="R9c8dcfc525d147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d34d6b68046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256eae0964477" /><Relationship Type="http://schemas.openxmlformats.org/officeDocument/2006/relationships/theme" Target="/ppt/slideMasters/theme/theme1.xml" Id="R7f704e5fbcb3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8256eae09644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520b2771941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d265530c046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0f60ba8d14a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f72213acb4f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b75b611974c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c6a44a8714a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1110ac1684e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SVEIN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Reinsnes vei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927 958 635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 INVEST AS</a:t>
            </a:r>
          </a:p>
        </p:txBody>
      </p:sp>
    </p:spTree>
  </p:cSld>
  <p:clrMapOvr>
    <a:masterClrMapping xmlns:a="http://schemas.openxmlformats.org/drawingml/2006/main"/>
  </p:clrMapOvr>
</p:sld>
</file>