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efd0b10e0e42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d9773e5fc04c0b"/>
  </p:sldMasterIdLst>
  <p:sldIdLst>
    <p:sldId xmlns:r="http://schemas.openxmlformats.org/officeDocument/2006/relationships" id="256" r:id="R9db799a7f93a4cfe"/>
    <p:sldId xmlns:r="http://schemas.openxmlformats.org/officeDocument/2006/relationships" id="257" r:id="R4e8909a9a78e463e"/>
    <p:sldId xmlns:r="http://schemas.openxmlformats.org/officeDocument/2006/relationships" id="258" r:id="Rf35ec09aa91244e8"/>
    <p:sldId xmlns:r="http://schemas.openxmlformats.org/officeDocument/2006/relationships" id="259" r:id="Rf412496c45954c58"/>
    <p:sldId xmlns:r="http://schemas.openxmlformats.org/officeDocument/2006/relationships" id="260" r:id="R05b81bf1b8af4f4b"/>
    <p:sldId xmlns:r="http://schemas.openxmlformats.org/officeDocument/2006/relationships" id="261" r:id="R413507a5cd304ae5"/>
    <p:sldId xmlns:r="http://schemas.openxmlformats.org/officeDocument/2006/relationships" id="262" r:id="R2e56b3ea44af43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9773e5fc04c0b" /><Relationship Type="http://schemas.openxmlformats.org/officeDocument/2006/relationships/slide" Target="/ppt/slides/slide1.xml" Id="R9db799a7f93a4cfe" /><Relationship Type="http://schemas.openxmlformats.org/officeDocument/2006/relationships/slide" Target="/ppt/slides/slide2.xml" Id="R4e8909a9a78e463e" /><Relationship Type="http://schemas.openxmlformats.org/officeDocument/2006/relationships/slide" Target="/ppt/slides/slide3.xml" Id="Rf35ec09aa91244e8" /><Relationship Type="http://schemas.openxmlformats.org/officeDocument/2006/relationships/slide" Target="/ppt/slides/slide4.xml" Id="Rf412496c45954c58" /><Relationship Type="http://schemas.openxmlformats.org/officeDocument/2006/relationships/slide" Target="/ppt/slides/slide5.xml" Id="R05b81bf1b8af4f4b" /><Relationship Type="http://schemas.openxmlformats.org/officeDocument/2006/relationships/slide" Target="/ppt/slides/slide6.xml" Id="R413507a5cd304ae5" /><Relationship Type="http://schemas.openxmlformats.org/officeDocument/2006/relationships/slide" Target="/ppt/slides/slide7.xml" Id="R2e56b3ea44af43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2741ea410347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26637c4d14342" /><Relationship Type="http://schemas.openxmlformats.org/officeDocument/2006/relationships/theme" Target="/ppt/slideMasters/theme/theme1.xml" Id="Rf774e08d3dbb4a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c26637c4d143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7a1e98eaa4f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8779ec34d44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bd93d776444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da68c96bb42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0ac365a8245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46e2ed93e45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b0b77f26249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J.P.R.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J.P.R. HOLDING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1 222 933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5 988 597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56 564 831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60 196 693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JOCA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E. ROGNE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JOCA HOLDING AS  –  29,9 %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927 966 565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