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f63b3d711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f108caba84510"/>
  </p:sldMasterIdLst>
  <p:sldIdLst>
    <p:sldId xmlns:r="http://schemas.openxmlformats.org/officeDocument/2006/relationships" id="256" r:id="R0ba63669f21b49ec"/>
    <p:sldId xmlns:r="http://schemas.openxmlformats.org/officeDocument/2006/relationships" id="257" r:id="R16bf54379d17498f"/>
    <p:sldId xmlns:r="http://schemas.openxmlformats.org/officeDocument/2006/relationships" id="258" r:id="R54fe2443f45544ed"/>
    <p:sldId xmlns:r="http://schemas.openxmlformats.org/officeDocument/2006/relationships" id="259" r:id="Rdd3d0c7c1f2e4da8"/>
    <p:sldId xmlns:r="http://schemas.openxmlformats.org/officeDocument/2006/relationships" id="260" r:id="Rde6e5f00e5124eb9"/>
    <p:sldId xmlns:r="http://schemas.openxmlformats.org/officeDocument/2006/relationships" id="261" r:id="Rea9d456803124b18"/>
    <p:sldId xmlns:r="http://schemas.openxmlformats.org/officeDocument/2006/relationships" id="262" r:id="R6cf15a9d62d9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f108caba84510" /><Relationship Type="http://schemas.openxmlformats.org/officeDocument/2006/relationships/slide" Target="/ppt/slides/slide1.xml" Id="R0ba63669f21b49ec" /><Relationship Type="http://schemas.openxmlformats.org/officeDocument/2006/relationships/slide" Target="/ppt/slides/slide2.xml" Id="R16bf54379d17498f" /><Relationship Type="http://schemas.openxmlformats.org/officeDocument/2006/relationships/slide" Target="/ppt/slides/slide3.xml" Id="R54fe2443f45544ed" /><Relationship Type="http://schemas.openxmlformats.org/officeDocument/2006/relationships/slide" Target="/ppt/slides/slide4.xml" Id="Rdd3d0c7c1f2e4da8" /><Relationship Type="http://schemas.openxmlformats.org/officeDocument/2006/relationships/slide" Target="/ppt/slides/slide5.xml" Id="Rde6e5f00e5124eb9" /><Relationship Type="http://schemas.openxmlformats.org/officeDocument/2006/relationships/slide" Target="/ppt/slides/slide6.xml" Id="Rea9d456803124b18" /><Relationship Type="http://schemas.openxmlformats.org/officeDocument/2006/relationships/slide" Target="/ppt/slides/slide7.xml" Id="R6cf15a9d62d9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1c03c9dd9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0ffb066b440b" /><Relationship Type="http://schemas.openxmlformats.org/officeDocument/2006/relationships/theme" Target="/ppt/slideMasters/theme/theme1.xml" Id="Rc4c168f2df93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70ffb066b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90b9af7f6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29dc99b8d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63a2c784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6db5402a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4faa52f3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4a81f3bdd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28ee9f13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