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e4bda97d44e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e53b0ad49744d5"/>
  </p:sldMasterIdLst>
  <p:sldIdLst>
    <p:sldId xmlns:r="http://schemas.openxmlformats.org/officeDocument/2006/relationships" id="256" r:id="Rd80f84b5e22049ec"/>
    <p:sldId xmlns:r="http://schemas.openxmlformats.org/officeDocument/2006/relationships" id="257" r:id="R52e60be72b9049fc"/>
    <p:sldId xmlns:r="http://schemas.openxmlformats.org/officeDocument/2006/relationships" id="258" r:id="R70ca4f06d0274380"/>
    <p:sldId xmlns:r="http://schemas.openxmlformats.org/officeDocument/2006/relationships" id="259" r:id="R51efd61075f146b6"/>
    <p:sldId xmlns:r="http://schemas.openxmlformats.org/officeDocument/2006/relationships" id="260" r:id="R4b588e4633984346"/>
    <p:sldId xmlns:r="http://schemas.openxmlformats.org/officeDocument/2006/relationships" id="261" r:id="Rb3fb522c71454cd5"/>
    <p:sldId xmlns:r="http://schemas.openxmlformats.org/officeDocument/2006/relationships" id="262" r:id="Re6ac27875a3f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53b0ad49744d5" /><Relationship Type="http://schemas.openxmlformats.org/officeDocument/2006/relationships/slide" Target="/ppt/slides/slide1.xml" Id="Rd80f84b5e22049ec" /><Relationship Type="http://schemas.openxmlformats.org/officeDocument/2006/relationships/slide" Target="/ppt/slides/slide2.xml" Id="R52e60be72b9049fc" /><Relationship Type="http://schemas.openxmlformats.org/officeDocument/2006/relationships/slide" Target="/ppt/slides/slide3.xml" Id="R70ca4f06d0274380" /><Relationship Type="http://schemas.openxmlformats.org/officeDocument/2006/relationships/slide" Target="/ppt/slides/slide4.xml" Id="R51efd61075f146b6" /><Relationship Type="http://schemas.openxmlformats.org/officeDocument/2006/relationships/slide" Target="/ppt/slides/slide5.xml" Id="R4b588e4633984346" /><Relationship Type="http://schemas.openxmlformats.org/officeDocument/2006/relationships/slide" Target="/ppt/slides/slide6.xml" Id="Rb3fb522c71454cd5" /><Relationship Type="http://schemas.openxmlformats.org/officeDocument/2006/relationships/slide" Target="/ppt/slides/slide7.xml" Id="Re6ac27875a3f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3457c9cb34c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580fe602c4469" /><Relationship Type="http://schemas.openxmlformats.org/officeDocument/2006/relationships/theme" Target="/ppt/slideMasters/theme/theme1.xml" Id="R7fa88cb1f6e048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3580fe602c44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cd879f029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9c063fed04a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fbd2ca927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e358b3f35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22a0e3b784f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197e8c0a042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4381b0ec246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11 156 561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13 179 281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