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2939c9504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d2297073b4f25"/>
  </p:sldMasterIdLst>
  <p:sldIdLst>
    <p:sldId xmlns:r="http://schemas.openxmlformats.org/officeDocument/2006/relationships" id="256" r:id="R215053b235ec4038"/>
    <p:sldId xmlns:r="http://schemas.openxmlformats.org/officeDocument/2006/relationships" id="257" r:id="R098b3e19eab54fd7"/>
    <p:sldId xmlns:r="http://schemas.openxmlformats.org/officeDocument/2006/relationships" id="258" r:id="R6c2ffc6a649a468f"/>
    <p:sldId xmlns:r="http://schemas.openxmlformats.org/officeDocument/2006/relationships" id="259" r:id="Rdac7caacd7a742c4"/>
    <p:sldId xmlns:r="http://schemas.openxmlformats.org/officeDocument/2006/relationships" id="260" r:id="R50ae88affed74602"/>
    <p:sldId xmlns:r="http://schemas.openxmlformats.org/officeDocument/2006/relationships" id="261" r:id="R71275a876ae24319"/>
    <p:sldId xmlns:r="http://schemas.openxmlformats.org/officeDocument/2006/relationships" id="262" r:id="R4224f5ae1e97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d2297073b4f25" /><Relationship Type="http://schemas.openxmlformats.org/officeDocument/2006/relationships/slide" Target="/ppt/slides/slide1.xml" Id="R215053b235ec4038" /><Relationship Type="http://schemas.openxmlformats.org/officeDocument/2006/relationships/slide" Target="/ppt/slides/slide2.xml" Id="R098b3e19eab54fd7" /><Relationship Type="http://schemas.openxmlformats.org/officeDocument/2006/relationships/slide" Target="/ppt/slides/slide3.xml" Id="R6c2ffc6a649a468f" /><Relationship Type="http://schemas.openxmlformats.org/officeDocument/2006/relationships/slide" Target="/ppt/slides/slide4.xml" Id="Rdac7caacd7a742c4" /><Relationship Type="http://schemas.openxmlformats.org/officeDocument/2006/relationships/slide" Target="/ppt/slides/slide5.xml" Id="R50ae88affed74602" /><Relationship Type="http://schemas.openxmlformats.org/officeDocument/2006/relationships/slide" Target="/ppt/slides/slide6.xml" Id="R71275a876ae24319" /><Relationship Type="http://schemas.openxmlformats.org/officeDocument/2006/relationships/slide" Target="/ppt/slides/slide7.xml" Id="R4224f5ae1e97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d34c28f74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c9bc69fd4591" /><Relationship Type="http://schemas.openxmlformats.org/officeDocument/2006/relationships/theme" Target="/ppt/slideMasters/theme/theme1.xml" Id="R2d9fc693bb56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8c9bc69fd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a3f9c4ee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a7cc6d05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1fd3a6a8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08ef04a4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c1e9f65c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e74e06bd6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2dd0f42bb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