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7ba969db3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52190df074c28"/>
  </p:sldMasterIdLst>
  <p:sldIdLst>
    <p:sldId xmlns:r="http://schemas.openxmlformats.org/officeDocument/2006/relationships" id="256" r:id="Rf94c2dd04c5949df"/>
    <p:sldId xmlns:r="http://schemas.openxmlformats.org/officeDocument/2006/relationships" id="257" r:id="R3a6e566c82684559"/>
    <p:sldId xmlns:r="http://schemas.openxmlformats.org/officeDocument/2006/relationships" id="258" r:id="R1178d1c9dcc8470b"/>
    <p:sldId xmlns:r="http://schemas.openxmlformats.org/officeDocument/2006/relationships" id="259" r:id="R6bd2ccc006084001"/>
    <p:sldId xmlns:r="http://schemas.openxmlformats.org/officeDocument/2006/relationships" id="260" r:id="Rb8b4677728d84edb"/>
    <p:sldId xmlns:r="http://schemas.openxmlformats.org/officeDocument/2006/relationships" id="261" r:id="Rc3e9fc6902c54486"/>
    <p:sldId xmlns:r="http://schemas.openxmlformats.org/officeDocument/2006/relationships" id="262" r:id="R98f8c11d0082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52190df074c28" /><Relationship Type="http://schemas.openxmlformats.org/officeDocument/2006/relationships/slide" Target="/ppt/slides/slide1.xml" Id="Rf94c2dd04c5949df" /><Relationship Type="http://schemas.openxmlformats.org/officeDocument/2006/relationships/slide" Target="/ppt/slides/slide2.xml" Id="R3a6e566c82684559" /><Relationship Type="http://schemas.openxmlformats.org/officeDocument/2006/relationships/slide" Target="/ppt/slides/slide3.xml" Id="R1178d1c9dcc8470b" /><Relationship Type="http://schemas.openxmlformats.org/officeDocument/2006/relationships/slide" Target="/ppt/slides/slide4.xml" Id="R6bd2ccc006084001" /><Relationship Type="http://schemas.openxmlformats.org/officeDocument/2006/relationships/slide" Target="/ppt/slides/slide5.xml" Id="Rb8b4677728d84edb" /><Relationship Type="http://schemas.openxmlformats.org/officeDocument/2006/relationships/slide" Target="/ppt/slides/slide6.xml" Id="Rc3e9fc6902c54486" /><Relationship Type="http://schemas.openxmlformats.org/officeDocument/2006/relationships/slide" Target="/ppt/slides/slide7.xml" Id="R98f8c11d0082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3db872e7b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c7bd0985e414f" /><Relationship Type="http://schemas.openxmlformats.org/officeDocument/2006/relationships/theme" Target="/ppt/slideMasters/theme/theme1.xml" Id="Rc58ed6a5992b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c7bd0985e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efda10007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56874fe56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778a407e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57cc1cd8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bf7461ad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d19e093c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0fa28d178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133 037 581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191 298 990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