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cbb1e1e2ef49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34dc9a8beb4dda"/>
  </p:sldMasterIdLst>
  <p:sldIdLst>
    <p:sldId xmlns:r="http://schemas.openxmlformats.org/officeDocument/2006/relationships" id="256" r:id="Re10d8719bd284180"/>
    <p:sldId xmlns:r="http://schemas.openxmlformats.org/officeDocument/2006/relationships" id="257" r:id="R0d77622a6c834fde"/>
    <p:sldId xmlns:r="http://schemas.openxmlformats.org/officeDocument/2006/relationships" id="258" r:id="Rd8c26b06592c42c2"/>
    <p:sldId xmlns:r="http://schemas.openxmlformats.org/officeDocument/2006/relationships" id="259" r:id="R5bb43b64c0c440af"/>
    <p:sldId xmlns:r="http://schemas.openxmlformats.org/officeDocument/2006/relationships" id="260" r:id="R99613309780b4368"/>
    <p:sldId xmlns:r="http://schemas.openxmlformats.org/officeDocument/2006/relationships" id="261" r:id="R76c41cebe542434f"/>
    <p:sldId xmlns:r="http://schemas.openxmlformats.org/officeDocument/2006/relationships" id="262" r:id="R52eb7306cf5747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34dc9a8beb4dda" /><Relationship Type="http://schemas.openxmlformats.org/officeDocument/2006/relationships/slide" Target="/ppt/slides/slide1.xml" Id="Re10d8719bd284180" /><Relationship Type="http://schemas.openxmlformats.org/officeDocument/2006/relationships/slide" Target="/ppt/slides/slide2.xml" Id="R0d77622a6c834fde" /><Relationship Type="http://schemas.openxmlformats.org/officeDocument/2006/relationships/slide" Target="/ppt/slides/slide3.xml" Id="Rd8c26b06592c42c2" /><Relationship Type="http://schemas.openxmlformats.org/officeDocument/2006/relationships/slide" Target="/ppt/slides/slide4.xml" Id="R5bb43b64c0c440af" /><Relationship Type="http://schemas.openxmlformats.org/officeDocument/2006/relationships/slide" Target="/ppt/slides/slide5.xml" Id="R99613309780b4368" /><Relationship Type="http://schemas.openxmlformats.org/officeDocument/2006/relationships/slide" Target="/ppt/slides/slide6.xml" Id="R76c41cebe542434f" /><Relationship Type="http://schemas.openxmlformats.org/officeDocument/2006/relationships/slide" Target="/ppt/slides/slide7.xml" Id="R52eb7306cf5747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c55c32895443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9633159474de1" /><Relationship Type="http://schemas.openxmlformats.org/officeDocument/2006/relationships/theme" Target="/ppt/slideMasters/theme/theme1.xml" Id="R5095feaafa584f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49633159474d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6ec249af648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a41fa4b3c43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b8948d94d49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55cb32f9548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6d67d632244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5a1f549524a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d303d15114a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PETACON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PETACON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PETACON AS ble etablert [år] og holder til i Langesund.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PETACON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PETACON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PETACON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3 925 720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3 925 720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PETACON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TARAN THYSTED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 NILSEN THYSTED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PETACON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Nustadveien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3970 Langesund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928 031 985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PETACON AS</a:t>
            </a:r>
          </a:p>
        </p:txBody>
      </p:sp>
    </p:spTree>
  </p:cSld>
  <p:clrMapOvr>
    <a:masterClrMapping xmlns:a="http://schemas.openxmlformats.org/drawingml/2006/main"/>
  </p:clrMapOvr>
</p:sld>
</file>