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5a33f8e86e4e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2aea6bb41542cb"/>
  </p:sldMasterIdLst>
  <p:sldIdLst>
    <p:sldId xmlns:r="http://schemas.openxmlformats.org/officeDocument/2006/relationships" id="256" r:id="R94bb13b99da44a89"/>
    <p:sldId xmlns:r="http://schemas.openxmlformats.org/officeDocument/2006/relationships" id="257" r:id="R54933911420c4fd1"/>
    <p:sldId xmlns:r="http://schemas.openxmlformats.org/officeDocument/2006/relationships" id="258" r:id="R1601878b614d4099"/>
    <p:sldId xmlns:r="http://schemas.openxmlformats.org/officeDocument/2006/relationships" id="259" r:id="R04a17e62255c4097"/>
    <p:sldId xmlns:r="http://schemas.openxmlformats.org/officeDocument/2006/relationships" id="260" r:id="R12664d3170db4306"/>
    <p:sldId xmlns:r="http://schemas.openxmlformats.org/officeDocument/2006/relationships" id="261" r:id="R23beba58700c46f6"/>
    <p:sldId xmlns:r="http://schemas.openxmlformats.org/officeDocument/2006/relationships" id="262" r:id="R3e11832f91624e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2aea6bb41542cb" /><Relationship Type="http://schemas.openxmlformats.org/officeDocument/2006/relationships/slide" Target="/ppt/slides/slide1.xml" Id="R94bb13b99da44a89" /><Relationship Type="http://schemas.openxmlformats.org/officeDocument/2006/relationships/slide" Target="/ppt/slides/slide2.xml" Id="R54933911420c4fd1" /><Relationship Type="http://schemas.openxmlformats.org/officeDocument/2006/relationships/slide" Target="/ppt/slides/slide3.xml" Id="R1601878b614d4099" /><Relationship Type="http://schemas.openxmlformats.org/officeDocument/2006/relationships/slide" Target="/ppt/slides/slide4.xml" Id="R04a17e62255c4097" /><Relationship Type="http://schemas.openxmlformats.org/officeDocument/2006/relationships/slide" Target="/ppt/slides/slide5.xml" Id="R12664d3170db4306" /><Relationship Type="http://schemas.openxmlformats.org/officeDocument/2006/relationships/slide" Target="/ppt/slides/slide6.xml" Id="R23beba58700c46f6" /><Relationship Type="http://schemas.openxmlformats.org/officeDocument/2006/relationships/slide" Target="/ppt/slides/slide7.xml" Id="R3e11832f91624e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94c115df354f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17f018cda485b" /><Relationship Type="http://schemas.openxmlformats.org/officeDocument/2006/relationships/theme" Target="/ppt/slideMasters/theme/theme1.xml" Id="R8eba3eaaf9f04a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517f018cda48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e11398bb04e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928046cb344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7d1a3ebb844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ba48a253541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99bc9ba6a4c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9524f42074d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906dcdad141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 REGNSKAP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10 003 751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1 677 526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1 387 482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2 315 432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5 046 085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EJG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Stokkavei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928 040 747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 REGNSKAP AS</a:t>
            </a:r>
          </a:p>
        </p:txBody>
      </p:sp>
    </p:spTree>
  </p:cSld>
  <p:clrMapOvr>
    <a:masterClrMapping xmlns:a="http://schemas.openxmlformats.org/drawingml/2006/main"/>
  </p:clrMapOvr>
</p:sld>
</file>