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4c7b38f3bb46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d72e067fc64939"/>
  </p:sldMasterIdLst>
  <p:sldIdLst>
    <p:sldId xmlns:r="http://schemas.openxmlformats.org/officeDocument/2006/relationships" id="256" r:id="Ra0fadf538acb48cc"/>
    <p:sldId xmlns:r="http://schemas.openxmlformats.org/officeDocument/2006/relationships" id="257" r:id="R137d7540b6f24747"/>
    <p:sldId xmlns:r="http://schemas.openxmlformats.org/officeDocument/2006/relationships" id="258" r:id="R1c63fea13ef84d4c"/>
    <p:sldId xmlns:r="http://schemas.openxmlformats.org/officeDocument/2006/relationships" id="259" r:id="R8cddf0eef09142d7"/>
    <p:sldId xmlns:r="http://schemas.openxmlformats.org/officeDocument/2006/relationships" id="260" r:id="Rda5d3d8dfa52494c"/>
    <p:sldId xmlns:r="http://schemas.openxmlformats.org/officeDocument/2006/relationships" id="261" r:id="R82da87454ecb4799"/>
    <p:sldId xmlns:r="http://schemas.openxmlformats.org/officeDocument/2006/relationships" id="262" r:id="R64112b852c2740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d72e067fc64939" /><Relationship Type="http://schemas.openxmlformats.org/officeDocument/2006/relationships/slide" Target="/ppt/slides/slide1.xml" Id="Ra0fadf538acb48cc" /><Relationship Type="http://schemas.openxmlformats.org/officeDocument/2006/relationships/slide" Target="/ppt/slides/slide2.xml" Id="R137d7540b6f24747" /><Relationship Type="http://schemas.openxmlformats.org/officeDocument/2006/relationships/slide" Target="/ppt/slides/slide3.xml" Id="R1c63fea13ef84d4c" /><Relationship Type="http://schemas.openxmlformats.org/officeDocument/2006/relationships/slide" Target="/ppt/slides/slide4.xml" Id="R8cddf0eef09142d7" /><Relationship Type="http://schemas.openxmlformats.org/officeDocument/2006/relationships/slide" Target="/ppt/slides/slide5.xml" Id="Rda5d3d8dfa52494c" /><Relationship Type="http://schemas.openxmlformats.org/officeDocument/2006/relationships/slide" Target="/ppt/slides/slide6.xml" Id="R82da87454ecb4799" /><Relationship Type="http://schemas.openxmlformats.org/officeDocument/2006/relationships/slide" Target="/ppt/slides/slide7.xml" Id="R64112b852c2740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9b7166125d4a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15fdc0d014d4a" /><Relationship Type="http://schemas.openxmlformats.org/officeDocument/2006/relationships/theme" Target="/ppt/slideMasters/theme/theme1.xml" Id="R1733f29708a342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f15fdc0d014d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04ca635b049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6b988c88140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518f5d1e94e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4122cc4da4c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e3c4e76bd49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bf86b26a945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1c668e79b48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 IVERSEN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 IVERSEN INVEST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620 177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2 103 203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2 451 976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IVERSEN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Grønnesveien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4407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928 097 935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