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60be11883948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318bc2194485e"/>
  </p:sldMasterIdLst>
  <p:sldIdLst>
    <p:sldId xmlns:r="http://schemas.openxmlformats.org/officeDocument/2006/relationships" id="256" r:id="Rd8a2e6a1291948cf"/>
    <p:sldId xmlns:r="http://schemas.openxmlformats.org/officeDocument/2006/relationships" id="257" r:id="R663983ce34eb4dfe"/>
    <p:sldId xmlns:r="http://schemas.openxmlformats.org/officeDocument/2006/relationships" id="258" r:id="R1152f5e7c39a48dd"/>
    <p:sldId xmlns:r="http://schemas.openxmlformats.org/officeDocument/2006/relationships" id="259" r:id="R26a7fcdb6306435b"/>
    <p:sldId xmlns:r="http://schemas.openxmlformats.org/officeDocument/2006/relationships" id="260" r:id="R15d3627fa21a4bcc"/>
    <p:sldId xmlns:r="http://schemas.openxmlformats.org/officeDocument/2006/relationships" id="261" r:id="Rb5615227efad49cb"/>
    <p:sldId xmlns:r="http://schemas.openxmlformats.org/officeDocument/2006/relationships" id="262" r:id="R0f91983a5eec4d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318bc2194485e" /><Relationship Type="http://schemas.openxmlformats.org/officeDocument/2006/relationships/slide" Target="/ppt/slides/slide1.xml" Id="Rd8a2e6a1291948cf" /><Relationship Type="http://schemas.openxmlformats.org/officeDocument/2006/relationships/slide" Target="/ppt/slides/slide2.xml" Id="R663983ce34eb4dfe" /><Relationship Type="http://schemas.openxmlformats.org/officeDocument/2006/relationships/slide" Target="/ppt/slides/slide3.xml" Id="R1152f5e7c39a48dd" /><Relationship Type="http://schemas.openxmlformats.org/officeDocument/2006/relationships/slide" Target="/ppt/slides/slide4.xml" Id="R26a7fcdb6306435b" /><Relationship Type="http://schemas.openxmlformats.org/officeDocument/2006/relationships/slide" Target="/ppt/slides/slide5.xml" Id="R15d3627fa21a4bcc" /><Relationship Type="http://schemas.openxmlformats.org/officeDocument/2006/relationships/slide" Target="/ppt/slides/slide6.xml" Id="Rb5615227efad49cb" /><Relationship Type="http://schemas.openxmlformats.org/officeDocument/2006/relationships/slide" Target="/ppt/slides/slide7.xml" Id="R0f91983a5eec4d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fa25827ecb41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d78685ac14b6d" /><Relationship Type="http://schemas.openxmlformats.org/officeDocument/2006/relationships/theme" Target="/ppt/slideMasters/theme/theme1.xml" Id="R872e87390de14d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d78685ac14b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9d8f1c5ae48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b231d92be4b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ae4c7ffe2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934b55bcd43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0b21499f54d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a2137295e41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64d30455d4f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VRENG 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VRENG IT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144 808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292 143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MIKAEL EIKREM 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Hovdevegen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6019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928 105 342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VRENG IT AS</a:t>
            </a:r>
          </a:p>
        </p:txBody>
      </p:sp>
    </p:spTree>
  </p:cSld>
  <p:clrMapOvr>
    <a:masterClrMapping xmlns:a="http://schemas.openxmlformats.org/drawingml/2006/main"/>
  </p:clrMapOvr>
</p:sld>
</file>