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bf846361b5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c6ab1f20e4a56"/>
  </p:sldMasterIdLst>
  <p:sldIdLst>
    <p:sldId xmlns:r="http://schemas.openxmlformats.org/officeDocument/2006/relationships" id="256" r:id="R8d6563922b2a48da"/>
    <p:sldId xmlns:r="http://schemas.openxmlformats.org/officeDocument/2006/relationships" id="257" r:id="Re203e4e34c3246ca"/>
    <p:sldId xmlns:r="http://schemas.openxmlformats.org/officeDocument/2006/relationships" id="258" r:id="Rf0ce7af21af44090"/>
    <p:sldId xmlns:r="http://schemas.openxmlformats.org/officeDocument/2006/relationships" id="259" r:id="R97ae40441e3c4f51"/>
    <p:sldId xmlns:r="http://schemas.openxmlformats.org/officeDocument/2006/relationships" id="260" r:id="Rd745a4c189314bbd"/>
    <p:sldId xmlns:r="http://schemas.openxmlformats.org/officeDocument/2006/relationships" id="261" r:id="Rde5a26a81777434b"/>
    <p:sldId xmlns:r="http://schemas.openxmlformats.org/officeDocument/2006/relationships" id="262" r:id="R65bbab275e3742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c6ab1f20e4a56" /><Relationship Type="http://schemas.openxmlformats.org/officeDocument/2006/relationships/slide" Target="/ppt/slides/slide1.xml" Id="R8d6563922b2a48da" /><Relationship Type="http://schemas.openxmlformats.org/officeDocument/2006/relationships/slide" Target="/ppt/slides/slide2.xml" Id="Re203e4e34c3246ca" /><Relationship Type="http://schemas.openxmlformats.org/officeDocument/2006/relationships/slide" Target="/ppt/slides/slide3.xml" Id="Rf0ce7af21af44090" /><Relationship Type="http://schemas.openxmlformats.org/officeDocument/2006/relationships/slide" Target="/ppt/slides/slide4.xml" Id="R97ae40441e3c4f51" /><Relationship Type="http://schemas.openxmlformats.org/officeDocument/2006/relationships/slide" Target="/ppt/slides/slide5.xml" Id="Rd745a4c189314bbd" /><Relationship Type="http://schemas.openxmlformats.org/officeDocument/2006/relationships/slide" Target="/ppt/slides/slide6.xml" Id="Rde5a26a81777434b" /><Relationship Type="http://schemas.openxmlformats.org/officeDocument/2006/relationships/slide" Target="/ppt/slides/slide7.xml" Id="R65bbab275e3742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056008c6de46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7e96b301442de" /><Relationship Type="http://schemas.openxmlformats.org/officeDocument/2006/relationships/theme" Target="/ppt/slideMasters/theme/theme1.xml" Id="R3266c8237daf4c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7e96b3014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c0a4e2aae4d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7231957df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131568b23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4308bb51a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ad629042f47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234e612f848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5c649c7fc4b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 LEE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LEE HOLDING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MOLVÆR MYKLEBUST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NICOLAS LEE MYKLEBUST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Molværsvegen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 LEE HOLDING AS</a:t>
            </a:r>
          </a:p>
        </p:txBody>
      </p:sp>
    </p:spTree>
  </p:cSld>
  <p:clrMapOvr>
    <a:masterClrMapping xmlns:a="http://schemas.openxmlformats.org/drawingml/2006/main"/>
  </p:clrMapOvr>
</p:sld>
</file>