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b32337f2a448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8af31261964b9a"/>
  </p:sldMasterIdLst>
  <p:sldIdLst>
    <p:sldId xmlns:r="http://schemas.openxmlformats.org/officeDocument/2006/relationships" id="256" r:id="Ra8f077dd144e4b69"/>
    <p:sldId xmlns:r="http://schemas.openxmlformats.org/officeDocument/2006/relationships" id="257" r:id="R6fe8167be4b84163"/>
    <p:sldId xmlns:r="http://schemas.openxmlformats.org/officeDocument/2006/relationships" id="258" r:id="R039639e004a64506"/>
    <p:sldId xmlns:r="http://schemas.openxmlformats.org/officeDocument/2006/relationships" id="259" r:id="Rba20926c80724040"/>
    <p:sldId xmlns:r="http://schemas.openxmlformats.org/officeDocument/2006/relationships" id="260" r:id="R3e8adfca385c4226"/>
    <p:sldId xmlns:r="http://schemas.openxmlformats.org/officeDocument/2006/relationships" id="261" r:id="R73a8bbefa03b46c5"/>
    <p:sldId xmlns:r="http://schemas.openxmlformats.org/officeDocument/2006/relationships" id="262" r:id="Rcfd69d24997f45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af31261964b9a" /><Relationship Type="http://schemas.openxmlformats.org/officeDocument/2006/relationships/slide" Target="/ppt/slides/slide1.xml" Id="Ra8f077dd144e4b69" /><Relationship Type="http://schemas.openxmlformats.org/officeDocument/2006/relationships/slide" Target="/ppt/slides/slide2.xml" Id="R6fe8167be4b84163" /><Relationship Type="http://schemas.openxmlformats.org/officeDocument/2006/relationships/slide" Target="/ppt/slides/slide3.xml" Id="R039639e004a64506" /><Relationship Type="http://schemas.openxmlformats.org/officeDocument/2006/relationships/slide" Target="/ppt/slides/slide4.xml" Id="Rba20926c80724040" /><Relationship Type="http://schemas.openxmlformats.org/officeDocument/2006/relationships/slide" Target="/ppt/slides/slide5.xml" Id="R3e8adfca385c4226" /><Relationship Type="http://schemas.openxmlformats.org/officeDocument/2006/relationships/slide" Target="/ppt/slides/slide6.xml" Id="R73a8bbefa03b46c5" /><Relationship Type="http://schemas.openxmlformats.org/officeDocument/2006/relationships/slide" Target="/ppt/slides/slide7.xml" Id="Rcfd69d24997f45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b83a674cc440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aee7d4cdc4242" /><Relationship Type="http://schemas.openxmlformats.org/officeDocument/2006/relationships/theme" Target="/ppt/slideMasters/theme/theme1.xml" Id="R86591eccc31548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aaee7d4cdc42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31a27d81c40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20d44791e41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4c6cbebc64c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30de5bdf044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c5ae644e248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3b87363154f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d1cf5512d4a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EMA-INVEST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EMA-INVEST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181 899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MICHAEL SJØSTRØM ALFREDSEN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Holms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928 172 880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EMA-INVEST AS</a:t>
            </a:r>
          </a:p>
        </p:txBody>
      </p:sp>
    </p:spTree>
  </p:cSld>
  <p:clrMapOvr>
    <a:masterClrMapping xmlns:a="http://schemas.openxmlformats.org/drawingml/2006/main"/>
  </p:clrMapOvr>
</p:sld>
</file>