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11661a4da44f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121e3aa0d42d6"/>
  </p:sldMasterIdLst>
  <p:sldIdLst>
    <p:sldId xmlns:r="http://schemas.openxmlformats.org/officeDocument/2006/relationships" id="256" r:id="Rbd731c025f2646a6"/>
    <p:sldId xmlns:r="http://schemas.openxmlformats.org/officeDocument/2006/relationships" id="257" r:id="Rf9a5ae853cd642dc"/>
    <p:sldId xmlns:r="http://schemas.openxmlformats.org/officeDocument/2006/relationships" id="258" r:id="R5dcd44ee8ba64207"/>
    <p:sldId xmlns:r="http://schemas.openxmlformats.org/officeDocument/2006/relationships" id="259" r:id="R9abb334cda174d1c"/>
    <p:sldId xmlns:r="http://schemas.openxmlformats.org/officeDocument/2006/relationships" id="260" r:id="Rf0e231be878e4669"/>
    <p:sldId xmlns:r="http://schemas.openxmlformats.org/officeDocument/2006/relationships" id="261" r:id="R632c8361f5a84a5c"/>
    <p:sldId xmlns:r="http://schemas.openxmlformats.org/officeDocument/2006/relationships" id="262" r:id="R2219c8f1df694f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121e3aa0d42d6" /><Relationship Type="http://schemas.openxmlformats.org/officeDocument/2006/relationships/slide" Target="/ppt/slides/slide1.xml" Id="Rbd731c025f2646a6" /><Relationship Type="http://schemas.openxmlformats.org/officeDocument/2006/relationships/slide" Target="/ppt/slides/slide2.xml" Id="Rf9a5ae853cd642dc" /><Relationship Type="http://schemas.openxmlformats.org/officeDocument/2006/relationships/slide" Target="/ppt/slides/slide3.xml" Id="R5dcd44ee8ba64207" /><Relationship Type="http://schemas.openxmlformats.org/officeDocument/2006/relationships/slide" Target="/ppt/slides/slide4.xml" Id="R9abb334cda174d1c" /><Relationship Type="http://schemas.openxmlformats.org/officeDocument/2006/relationships/slide" Target="/ppt/slides/slide5.xml" Id="Rf0e231be878e4669" /><Relationship Type="http://schemas.openxmlformats.org/officeDocument/2006/relationships/slide" Target="/ppt/slides/slide6.xml" Id="R632c8361f5a84a5c" /><Relationship Type="http://schemas.openxmlformats.org/officeDocument/2006/relationships/slide" Target="/ppt/slides/slide7.xml" Id="R2219c8f1df694f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27431e247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0fbad866e4c14" /><Relationship Type="http://schemas.openxmlformats.org/officeDocument/2006/relationships/theme" Target="/ppt/slideMasters/theme/theme1.xml" Id="R3cb0112fdbd446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20fbad866e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eace9130f4c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e20875e4d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3c730844f43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a36c750eb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993680f1b4a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4ab11cb044e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76a3556d94d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VONA NORD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VONA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VONA NORD HOLDING AS ble etablert [år] og holder til i Gibostad.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VONA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VONA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VONA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7 978 398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61 967 616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63 655 723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VONA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LILL-TOVE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VONA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Skognesveien 610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9372 Gibostad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928 177 130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VONA NORD HOLDING AS</a:t>
            </a:r>
          </a:p>
        </p:txBody>
      </p:sp>
    </p:spTree>
  </p:cSld>
  <p:clrMapOvr>
    <a:masterClrMapping xmlns:a="http://schemas.openxmlformats.org/drawingml/2006/main"/>
  </p:clrMapOvr>
</p:sld>
</file>