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f23bfde7b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e4c09dc3c48c7"/>
  </p:sldMasterIdLst>
  <p:sldIdLst>
    <p:sldId xmlns:r="http://schemas.openxmlformats.org/officeDocument/2006/relationships" id="256" r:id="Rd94ac98e370a49ae"/>
    <p:sldId xmlns:r="http://schemas.openxmlformats.org/officeDocument/2006/relationships" id="257" r:id="Rfb0dc02b83ba4545"/>
    <p:sldId xmlns:r="http://schemas.openxmlformats.org/officeDocument/2006/relationships" id="258" r:id="R9c8c1e558a1c4e00"/>
    <p:sldId xmlns:r="http://schemas.openxmlformats.org/officeDocument/2006/relationships" id="259" r:id="Rcd4f53bd78de4706"/>
    <p:sldId xmlns:r="http://schemas.openxmlformats.org/officeDocument/2006/relationships" id="260" r:id="Racfd2ebdef804cce"/>
    <p:sldId xmlns:r="http://schemas.openxmlformats.org/officeDocument/2006/relationships" id="261" r:id="R77b54b53db4442e3"/>
    <p:sldId xmlns:r="http://schemas.openxmlformats.org/officeDocument/2006/relationships" id="262" r:id="Rbe43463b067f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e4c09dc3c48c7" /><Relationship Type="http://schemas.openxmlformats.org/officeDocument/2006/relationships/slide" Target="/ppt/slides/slide1.xml" Id="Rd94ac98e370a49ae" /><Relationship Type="http://schemas.openxmlformats.org/officeDocument/2006/relationships/slide" Target="/ppt/slides/slide2.xml" Id="Rfb0dc02b83ba4545" /><Relationship Type="http://schemas.openxmlformats.org/officeDocument/2006/relationships/slide" Target="/ppt/slides/slide3.xml" Id="R9c8c1e558a1c4e00" /><Relationship Type="http://schemas.openxmlformats.org/officeDocument/2006/relationships/slide" Target="/ppt/slides/slide4.xml" Id="Rcd4f53bd78de4706" /><Relationship Type="http://schemas.openxmlformats.org/officeDocument/2006/relationships/slide" Target="/ppt/slides/slide5.xml" Id="Racfd2ebdef804cce" /><Relationship Type="http://schemas.openxmlformats.org/officeDocument/2006/relationships/slide" Target="/ppt/slides/slide6.xml" Id="R77b54b53db4442e3" /><Relationship Type="http://schemas.openxmlformats.org/officeDocument/2006/relationships/slide" Target="/ppt/slides/slide7.xml" Id="Rbe43463b067f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d93d21f80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7c33c5ef14bfe" /><Relationship Type="http://schemas.openxmlformats.org/officeDocument/2006/relationships/theme" Target="/ppt/slideMasters/theme/theme1.xml" Id="R384b9a11b746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7c33c5ef1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144a99838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816de4d9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4e7fd884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016f28ef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23761bd8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98a45e79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7bc1761b5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DPB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NORDMO BEKKEVOLD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PER-BJØRNAR BEKKEVOLD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928 199 363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DPB INVEST AS</a:t>
            </a:r>
          </a:p>
        </p:txBody>
      </p:sp>
    </p:spTree>
  </p:cSld>
  <p:clrMapOvr>
    <a:masterClrMapping xmlns:a="http://schemas.openxmlformats.org/drawingml/2006/main"/>
  </p:clrMapOvr>
</p:sld>
</file>