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a362a48fb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c12cf47cf4ec2"/>
  </p:sldMasterIdLst>
  <p:sldIdLst>
    <p:sldId xmlns:r="http://schemas.openxmlformats.org/officeDocument/2006/relationships" id="256" r:id="R03e603856a294e7f"/>
    <p:sldId xmlns:r="http://schemas.openxmlformats.org/officeDocument/2006/relationships" id="257" r:id="Rfae6108a638b4f14"/>
    <p:sldId xmlns:r="http://schemas.openxmlformats.org/officeDocument/2006/relationships" id="258" r:id="Rac0583b072ad4f2f"/>
    <p:sldId xmlns:r="http://schemas.openxmlformats.org/officeDocument/2006/relationships" id="259" r:id="Rbf8f58c1aab24388"/>
    <p:sldId xmlns:r="http://schemas.openxmlformats.org/officeDocument/2006/relationships" id="260" r:id="Rdf4642a777b24341"/>
    <p:sldId xmlns:r="http://schemas.openxmlformats.org/officeDocument/2006/relationships" id="261" r:id="R01960a6c32aa4fa5"/>
    <p:sldId xmlns:r="http://schemas.openxmlformats.org/officeDocument/2006/relationships" id="262" r:id="Rb1e8a193bdc0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c12cf47cf4ec2" /><Relationship Type="http://schemas.openxmlformats.org/officeDocument/2006/relationships/slide" Target="/ppt/slides/slide1.xml" Id="R03e603856a294e7f" /><Relationship Type="http://schemas.openxmlformats.org/officeDocument/2006/relationships/slide" Target="/ppt/slides/slide2.xml" Id="Rfae6108a638b4f14" /><Relationship Type="http://schemas.openxmlformats.org/officeDocument/2006/relationships/slide" Target="/ppt/slides/slide3.xml" Id="Rac0583b072ad4f2f" /><Relationship Type="http://schemas.openxmlformats.org/officeDocument/2006/relationships/slide" Target="/ppt/slides/slide4.xml" Id="Rbf8f58c1aab24388" /><Relationship Type="http://schemas.openxmlformats.org/officeDocument/2006/relationships/slide" Target="/ppt/slides/slide5.xml" Id="Rdf4642a777b24341" /><Relationship Type="http://schemas.openxmlformats.org/officeDocument/2006/relationships/slide" Target="/ppt/slides/slide6.xml" Id="R01960a6c32aa4fa5" /><Relationship Type="http://schemas.openxmlformats.org/officeDocument/2006/relationships/slide" Target="/ppt/slides/slide7.xml" Id="Rb1e8a193bdc0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74d49473e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172671eda42b9" /><Relationship Type="http://schemas.openxmlformats.org/officeDocument/2006/relationships/theme" Target="/ppt/slideMasters/theme/theme1.xml" Id="R87dd8798df3b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172671eda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98a313a2f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5c31e298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3aa07f5d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d60e56e4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22bad1815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8c2141e82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47ca47e87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TORGØY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9 995 868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928 205 940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