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23acc2473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6c6cd0eae4596"/>
  </p:sldMasterIdLst>
  <p:sldIdLst>
    <p:sldId xmlns:r="http://schemas.openxmlformats.org/officeDocument/2006/relationships" id="256" r:id="R7db06e3b932d40e7"/>
    <p:sldId xmlns:r="http://schemas.openxmlformats.org/officeDocument/2006/relationships" id="257" r:id="R4872d4d4f6f8430d"/>
    <p:sldId xmlns:r="http://schemas.openxmlformats.org/officeDocument/2006/relationships" id="258" r:id="R470bc23a32b04098"/>
    <p:sldId xmlns:r="http://schemas.openxmlformats.org/officeDocument/2006/relationships" id="259" r:id="Ra700eae8639247b5"/>
    <p:sldId xmlns:r="http://schemas.openxmlformats.org/officeDocument/2006/relationships" id="260" r:id="Rb095b2a0a94f4687"/>
    <p:sldId xmlns:r="http://schemas.openxmlformats.org/officeDocument/2006/relationships" id="261" r:id="R8b5a47176214471e"/>
    <p:sldId xmlns:r="http://schemas.openxmlformats.org/officeDocument/2006/relationships" id="262" r:id="Rfe51d6ebb6a7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6c6cd0eae4596" /><Relationship Type="http://schemas.openxmlformats.org/officeDocument/2006/relationships/slide" Target="/ppt/slides/slide1.xml" Id="R7db06e3b932d40e7" /><Relationship Type="http://schemas.openxmlformats.org/officeDocument/2006/relationships/slide" Target="/ppt/slides/slide2.xml" Id="R4872d4d4f6f8430d" /><Relationship Type="http://schemas.openxmlformats.org/officeDocument/2006/relationships/slide" Target="/ppt/slides/slide3.xml" Id="R470bc23a32b04098" /><Relationship Type="http://schemas.openxmlformats.org/officeDocument/2006/relationships/slide" Target="/ppt/slides/slide4.xml" Id="Ra700eae8639247b5" /><Relationship Type="http://schemas.openxmlformats.org/officeDocument/2006/relationships/slide" Target="/ppt/slides/slide5.xml" Id="Rb095b2a0a94f4687" /><Relationship Type="http://schemas.openxmlformats.org/officeDocument/2006/relationships/slide" Target="/ppt/slides/slide6.xml" Id="R8b5a47176214471e" /><Relationship Type="http://schemas.openxmlformats.org/officeDocument/2006/relationships/slide" Target="/ppt/slides/slide7.xml" Id="Rfe51d6ebb6a7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a5dc06029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9d36ab8d4b1a" /><Relationship Type="http://schemas.openxmlformats.org/officeDocument/2006/relationships/theme" Target="/ppt/slideMasters/theme/theme1.xml" Id="R96fd3e772193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e9d36ab8d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909d6b62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cdeb1168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1c6b940bf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1ec9bc7f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51f7f3ef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89adacaf5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1fcaa445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NJORDHALL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928 206 076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NJORDHALL AS</a:t>
            </a:r>
          </a:p>
        </p:txBody>
      </p:sp>
    </p:spTree>
  </p:cSld>
  <p:clrMapOvr>
    <a:masterClrMapping xmlns:a="http://schemas.openxmlformats.org/drawingml/2006/main"/>
  </p:clrMapOvr>
</p:sld>
</file>