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2dd4123e6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e03a95706404a"/>
  </p:sldMasterIdLst>
  <p:sldIdLst>
    <p:sldId xmlns:r="http://schemas.openxmlformats.org/officeDocument/2006/relationships" id="256" r:id="R9cbac34f34d04e64"/>
    <p:sldId xmlns:r="http://schemas.openxmlformats.org/officeDocument/2006/relationships" id="257" r:id="R3373c7e62b7e4ae4"/>
    <p:sldId xmlns:r="http://schemas.openxmlformats.org/officeDocument/2006/relationships" id="258" r:id="R003b6e2fc6d74be9"/>
    <p:sldId xmlns:r="http://schemas.openxmlformats.org/officeDocument/2006/relationships" id="259" r:id="Rb367c96ff4ce44ee"/>
    <p:sldId xmlns:r="http://schemas.openxmlformats.org/officeDocument/2006/relationships" id="260" r:id="R7e34e2c718a24700"/>
    <p:sldId xmlns:r="http://schemas.openxmlformats.org/officeDocument/2006/relationships" id="261" r:id="Rb8f7de62fb734493"/>
    <p:sldId xmlns:r="http://schemas.openxmlformats.org/officeDocument/2006/relationships" id="262" r:id="R7ee644b5b0ec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e03a95706404a" /><Relationship Type="http://schemas.openxmlformats.org/officeDocument/2006/relationships/slide" Target="/ppt/slides/slide1.xml" Id="R9cbac34f34d04e64" /><Relationship Type="http://schemas.openxmlformats.org/officeDocument/2006/relationships/slide" Target="/ppt/slides/slide2.xml" Id="R3373c7e62b7e4ae4" /><Relationship Type="http://schemas.openxmlformats.org/officeDocument/2006/relationships/slide" Target="/ppt/slides/slide3.xml" Id="R003b6e2fc6d74be9" /><Relationship Type="http://schemas.openxmlformats.org/officeDocument/2006/relationships/slide" Target="/ppt/slides/slide4.xml" Id="Rb367c96ff4ce44ee" /><Relationship Type="http://schemas.openxmlformats.org/officeDocument/2006/relationships/slide" Target="/ppt/slides/slide5.xml" Id="R7e34e2c718a24700" /><Relationship Type="http://schemas.openxmlformats.org/officeDocument/2006/relationships/slide" Target="/ppt/slides/slide6.xml" Id="Rb8f7de62fb734493" /><Relationship Type="http://schemas.openxmlformats.org/officeDocument/2006/relationships/slide" Target="/ppt/slides/slide7.xml" Id="R7ee644b5b0ec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0bea90915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9263b8e54f22" /><Relationship Type="http://schemas.openxmlformats.org/officeDocument/2006/relationships/theme" Target="/ppt/slideMasters/theme/theme1.xml" Id="Rfd72b15742be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59263b8e5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de645e5a2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775f06c99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b503f1970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3f6034cb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b0491a075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15ee49fd0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5633c7f6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NYPAN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