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946b52495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0be441fb694a02"/>
  </p:sldMasterIdLst>
  <p:sldIdLst>
    <p:sldId xmlns:r="http://schemas.openxmlformats.org/officeDocument/2006/relationships" id="256" r:id="R248ac74578d44ce9"/>
    <p:sldId xmlns:r="http://schemas.openxmlformats.org/officeDocument/2006/relationships" id="257" r:id="Re4f5c3cf02d94356"/>
    <p:sldId xmlns:r="http://schemas.openxmlformats.org/officeDocument/2006/relationships" id="258" r:id="Re2bb42383a4f4631"/>
    <p:sldId xmlns:r="http://schemas.openxmlformats.org/officeDocument/2006/relationships" id="259" r:id="Re4bd6d630eff4285"/>
    <p:sldId xmlns:r="http://schemas.openxmlformats.org/officeDocument/2006/relationships" id="260" r:id="Rd74e1441851d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be441fb694a02" /><Relationship Type="http://schemas.openxmlformats.org/officeDocument/2006/relationships/slide" Target="/ppt/slides/slide1.xml" Id="R248ac74578d44ce9" /><Relationship Type="http://schemas.openxmlformats.org/officeDocument/2006/relationships/slide" Target="/ppt/slides/slide2.xml" Id="Re4f5c3cf02d94356" /><Relationship Type="http://schemas.openxmlformats.org/officeDocument/2006/relationships/slide" Target="/ppt/slides/slide3.xml" Id="Re2bb42383a4f4631" /><Relationship Type="http://schemas.openxmlformats.org/officeDocument/2006/relationships/slide" Target="/ppt/slides/slide4.xml" Id="Re4bd6d630eff4285" /><Relationship Type="http://schemas.openxmlformats.org/officeDocument/2006/relationships/slide" Target="/ppt/slides/slide5.xml" Id="Rd74e1441851d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5753383c5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bf933c3843f3" /><Relationship Type="http://schemas.openxmlformats.org/officeDocument/2006/relationships/theme" Target="/ppt/slideMasters/theme/theme1.xml" Id="R5b5bfa239df745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1bf933c3843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6ae0587c6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358904d64b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e68e55c51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68e922b18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943d96c014b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LOSJE MEDALHUS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MEDALHUS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LOSJE MEDALHUS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MEDALHUS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MEDALHUS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MEDALHUS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Åsmund Snøfugl, Postboks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7221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snoefugl@online.no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928 240 916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LOSJE MEDALHUS</a:t>
            </a:r>
          </a:p>
        </p:txBody>
      </p:sp>
    </p:spTree>
  </p:cSld>
  <p:clrMapOvr>
    <a:masterClrMapping xmlns:a="http://schemas.openxmlformats.org/drawingml/2006/main"/>
  </p:clrMapOvr>
</p:sld>
</file>