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5c80b4acc547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fc877e880742d5"/>
  </p:sldMasterIdLst>
  <p:sldIdLst>
    <p:sldId xmlns:r="http://schemas.openxmlformats.org/officeDocument/2006/relationships" id="256" r:id="R51a46889ebb741fe"/>
    <p:sldId xmlns:r="http://schemas.openxmlformats.org/officeDocument/2006/relationships" id="257" r:id="R1c20f5a0509f461b"/>
    <p:sldId xmlns:r="http://schemas.openxmlformats.org/officeDocument/2006/relationships" id="258" r:id="Rac1d194bff6042a0"/>
    <p:sldId xmlns:r="http://schemas.openxmlformats.org/officeDocument/2006/relationships" id="259" r:id="Rc2646859417f4120"/>
    <p:sldId xmlns:r="http://schemas.openxmlformats.org/officeDocument/2006/relationships" id="260" r:id="R6906b3208b0b4b02"/>
    <p:sldId xmlns:r="http://schemas.openxmlformats.org/officeDocument/2006/relationships" id="261" r:id="Re8e3750af6e54ae6"/>
    <p:sldId xmlns:r="http://schemas.openxmlformats.org/officeDocument/2006/relationships" id="262" r:id="R9ef7f469cb9a46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fc877e880742d5" /><Relationship Type="http://schemas.openxmlformats.org/officeDocument/2006/relationships/slide" Target="/ppt/slides/slide1.xml" Id="R51a46889ebb741fe" /><Relationship Type="http://schemas.openxmlformats.org/officeDocument/2006/relationships/slide" Target="/ppt/slides/slide2.xml" Id="R1c20f5a0509f461b" /><Relationship Type="http://schemas.openxmlformats.org/officeDocument/2006/relationships/slide" Target="/ppt/slides/slide3.xml" Id="Rac1d194bff6042a0" /><Relationship Type="http://schemas.openxmlformats.org/officeDocument/2006/relationships/slide" Target="/ppt/slides/slide4.xml" Id="Rc2646859417f4120" /><Relationship Type="http://schemas.openxmlformats.org/officeDocument/2006/relationships/slide" Target="/ppt/slides/slide5.xml" Id="R6906b3208b0b4b02" /><Relationship Type="http://schemas.openxmlformats.org/officeDocument/2006/relationships/slide" Target="/ppt/slides/slide6.xml" Id="Re8e3750af6e54ae6" /><Relationship Type="http://schemas.openxmlformats.org/officeDocument/2006/relationships/slide" Target="/ppt/slides/slide7.xml" Id="R9ef7f469cb9a46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c540f1339646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42f768a6f24fd5" /><Relationship Type="http://schemas.openxmlformats.org/officeDocument/2006/relationships/theme" Target="/ppt/slideMasters/theme/theme1.xml" Id="Rf37f1d94565840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42f768a6f24f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e501966b8c4c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910273b60644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aab6e1d59943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da421f662e41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79b57ec80d4a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f78341e76d4f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4d59794cfe46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PCP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PCP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PCP INVEST AS ble etablert [år] og holder til i Jaren.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PCP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PCP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PCP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1 192 858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4 176 171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5 142 141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PCP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PER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PCP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Lauvlibakken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2770 Jaren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928 249 735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PCP INVEST AS</a:t>
            </a:r>
          </a:p>
        </p:txBody>
      </p:sp>
    </p:spTree>
  </p:cSld>
  <p:clrMapOvr>
    <a:masterClrMapping xmlns:a="http://schemas.openxmlformats.org/drawingml/2006/main"/>
  </p:clrMapOvr>
</p:sld>
</file>