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27960e6ec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6c025849b491b"/>
  </p:sldMasterIdLst>
  <p:sldIdLst>
    <p:sldId xmlns:r="http://schemas.openxmlformats.org/officeDocument/2006/relationships" id="256" r:id="R7867a190d3c244cf"/>
    <p:sldId xmlns:r="http://schemas.openxmlformats.org/officeDocument/2006/relationships" id="257" r:id="R4f4b78504dfb4f47"/>
    <p:sldId xmlns:r="http://schemas.openxmlformats.org/officeDocument/2006/relationships" id="258" r:id="R8da0a267f59c41eb"/>
    <p:sldId xmlns:r="http://schemas.openxmlformats.org/officeDocument/2006/relationships" id="259" r:id="R069a9151023b40c3"/>
    <p:sldId xmlns:r="http://schemas.openxmlformats.org/officeDocument/2006/relationships" id="260" r:id="R09a7f8a4f24b48a4"/>
    <p:sldId xmlns:r="http://schemas.openxmlformats.org/officeDocument/2006/relationships" id="261" r:id="Rd93dc3f536064d9e"/>
    <p:sldId xmlns:r="http://schemas.openxmlformats.org/officeDocument/2006/relationships" id="262" r:id="Rb159d4f0f0a3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6c025849b491b" /><Relationship Type="http://schemas.openxmlformats.org/officeDocument/2006/relationships/slide" Target="/ppt/slides/slide1.xml" Id="R7867a190d3c244cf" /><Relationship Type="http://schemas.openxmlformats.org/officeDocument/2006/relationships/slide" Target="/ppt/slides/slide2.xml" Id="R4f4b78504dfb4f47" /><Relationship Type="http://schemas.openxmlformats.org/officeDocument/2006/relationships/slide" Target="/ppt/slides/slide3.xml" Id="R8da0a267f59c41eb" /><Relationship Type="http://schemas.openxmlformats.org/officeDocument/2006/relationships/slide" Target="/ppt/slides/slide4.xml" Id="R069a9151023b40c3" /><Relationship Type="http://schemas.openxmlformats.org/officeDocument/2006/relationships/slide" Target="/ppt/slides/slide5.xml" Id="R09a7f8a4f24b48a4" /><Relationship Type="http://schemas.openxmlformats.org/officeDocument/2006/relationships/slide" Target="/ppt/slides/slide6.xml" Id="Rd93dc3f536064d9e" /><Relationship Type="http://schemas.openxmlformats.org/officeDocument/2006/relationships/slide" Target="/ppt/slides/slide7.xml" Id="Rb159d4f0f0a3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acd73187f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b60df9c4f4aaa" /><Relationship Type="http://schemas.openxmlformats.org/officeDocument/2006/relationships/theme" Target="/ppt/slideMasters/theme/theme1.xml" Id="R60adcc1b87fe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b60df9c4f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bee6a4118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7b583f6e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197d3d73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1520378d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d6cb93fc1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d5a7a2d48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b155409d4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Høyehaugen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