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928b4764a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bca9bd30e4854"/>
  </p:sldMasterIdLst>
  <p:sldIdLst>
    <p:sldId xmlns:r="http://schemas.openxmlformats.org/officeDocument/2006/relationships" id="256" r:id="R9902e1038f1845fb"/>
    <p:sldId xmlns:r="http://schemas.openxmlformats.org/officeDocument/2006/relationships" id="257" r:id="Rfb260e276b6349ee"/>
    <p:sldId xmlns:r="http://schemas.openxmlformats.org/officeDocument/2006/relationships" id="258" r:id="R805ddba7d5984b16"/>
    <p:sldId xmlns:r="http://schemas.openxmlformats.org/officeDocument/2006/relationships" id="259" r:id="R12d56ed215d649b5"/>
    <p:sldId xmlns:r="http://schemas.openxmlformats.org/officeDocument/2006/relationships" id="260" r:id="R809f868a9ab247e4"/>
    <p:sldId xmlns:r="http://schemas.openxmlformats.org/officeDocument/2006/relationships" id="261" r:id="R5342d56387d642e0"/>
    <p:sldId xmlns:r="http://schemas.openxmlformats.org/officeDocument/2006/relationships" id="262" r:id="Re56927ce0cd2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bca9bd30e4854" /><Relationship Type="http://schemas.openxmlformats.org/officeDocument/2006/relationships/slide" Target="/ppt/slides/slide1.xml" Id="R9902e1038f1845fb" /><Relationship Type="http://schemas.openxmlformats.org/officeDocument/2006/relationships/slide" Target="/ppt/slides/slide2.xml" Id="Rfb260e276b6349ee" /><Relationship Type="http://schemas.openxmlformats.org/officeDocument/2006/relationships/slide" Target="/ppt/slides/slide3.xml" Id="R805ddba7d5984b16" /><Relationship Type="http://schemas.openxmlformats.org/officeDocument/2006/relationships/slide" Target="/ppt/slides/slide4.xml" Id="R12d56ed215d649b5" /><Relationship Type="http://schemas.openxmlformats.org/officeDocument/2006/relationships/slide" Target="/ppt/slides/slide5.xml" Id="R809f868a9ab247e4" /><Relationship Type="http://schemas.openxmlformats.org/officeDocument/2006/relationships/slide" Target="/ppt/slides/slide6.xml" Id="R5342d56387d642e0" /><Relationship Type="http://schemas.openxmlformats.org/officeDocument/2006/relationships/slide" Target="/ppt/slides/slide7.xml" Id="Re56927ce0cd2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6676aeb6b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c3b3c56514700" /><Relationship Type="http://schemas.openxmlformats.org/officeDocument/2006/relationships/theme" Target="/ppt/slideMasters/theme/theme1.xml" Id="R581af4ff22eb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c3b3c5651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169ece338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2a7e3478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b51d9cb8b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9a58e45c8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3217d125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49b1726d0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b18a1ccb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INA HAUGHOLT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HAUGHOLT INVEST AS ble etablert [år] og holder til i Gjerstad.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MOEN HAUGHOLT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1704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4980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INA HAUGHOLT INVEST AS</a:t>
            </a:r>
          </a:p>
        </p:txBody>
      </p:sp>
    </p:spTree>
  </p:cSld>
  <p:clrMapOvr>
    <a:masterClrMapping xmlns:a="http://schemas.openxmlformats.org/drawingml/2006/main"/>
  </p:clrMapOvr>
</p:sld>
</file>