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d1b31f8b09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c03ee3b4a45ed"/>
  </p:sldMasterIdLst>
  <p:sldIdLst>
    <p:sldId xmlns:r="http://schemas.openxmlformats.org/officeDocument/2006/relationships" id="256" r:id="R117d5ef68b714a71"/>
    <p:sldId xmlns:r="http://schemas.openxmlformats.org/officeDocument/2006/relationships" id="257" r:id="Rd6b185be2ece4c63"/>
    <p:sldId xmlns:r="http://schemas.openxmlformats.org/officeDocument/2006/relationships" id="258" r:id="R9b5e097b75fc4f49"/>
    <p:sldId xmlns:r="http://schemas.openxmlformats.org/officeDocument/2006/relationships" id="259" r:id="Rf38bd37aff6d44b5"/>
    <p:sldId xmlns:r="http://schemas.openxmlformats.org/officeDocument/2006/relationships" id="260" r:id="R6d14deae4d80405b"/>
    <p:sldId xmlns:r="http://schemas.openxmlformats.org/officeDocument/2006/relationships" id="261" r:id="R8b848ee837964ecf"/>
    <p:sldId xmlns:r="http://schemas.openxmlformats.org/officeDocument/2006/relationships" id="262" r:id="Re9162e67c0ee4a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c03ee3b4a45ed" /><Relationship Type="http://schemas.openxmlformats.org/officeDocument/2006/relationships/slide" Target="/ppt/slides/slide1.xml" Id="R117d5ef68b714a71" /><Relationship Type="http://schemas.openxmlformats.org/officeDocument/2006/relationships/slide" Target="/ppt/slides/slide2.xml" Id="Rd6b185be2ece4c63" /><Relationship Type="http://schemas.openxmlformats.org/officeDocument/2006/relationships/slide" Target="/ppt/slides/slide3.xml" Id="R9b5e097b75fc4f49" /><Relationship Type="http://schemas.openxmlformats.org/officeDocument/2006/relationships/slide" Target="/ppt/slides/slide4.xml" Id="Rf38bd37aff6d44b5" /><Relationship Type="http://schemas.openxmlformats.org/officeDocument/2006/relationships/slide" Target="/ppt/slides/slide5.xml" Id="R6d14deae4d80405b" /><Relationship Type="http://schemas.openxmlformats.org/officeDocument/2006/relationships/slide" Target="/ppt/slides/slide6.xml" Id="R8b848ee837964ecf" /><Relationship Type="http://schemas.openxmlformats.org/officeDocument/2006/relationships/slide" Target="/ppt/slides/slide7.xml" Id="Re9162e67c0ee4a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cdf7bfd8541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4f18162fd421f" /><Relationship Type="http://schemas.openxmlformats.org/officeDocument/2006/relationships/theme" Target="/ppt/slideMasters/theme/theme1.xml" Id="R924eb714da3e48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4f18162fd42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c00afb8a04c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41c2b795b42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f31b3ac71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8ecbcda0d44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66177aab34c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1675ac18d4b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7fc9bd93a4b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