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6735283cbe4a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92e04c3f274fee"/>
  </p:sldMasterIdLst>
  <p:sldIdLst>
    <p:sldId xmlns:r="http://schemas.openxmlformats.org/officeDocument/2006/relationships" id="256" r:id="Rb64af91218ca42fe"/>
    <p:sldId xmlns:r="http://schemas.openxmlformats.org/officeDocument/2006/relationships" id="257" r:id="Recff312afb664fc5"/>
    <p:sldId xmlns:r="http://schemas.openxmlformats.org/officeDocument/2006/relationships" id="258" r:id="R121cec645ffe4118"/>
    <p:sldId xmlns:r="http://schemas.openxmlformats.org/officeDocument/2006/relationships" id="259" r:id="R141c204462544e33"/>
    <p:sldId xmlns:r="http://schemas.openxmlformats.org/officeDocument/2006/relationships" id="260" r:id="R40aa08d6d45346b5"/>
    <p:sldId xmlns:r="http://schemas.openxmlformats.org/officeDocument/2006/relationships" id="261" r:id="R32852ee78cb4458f"/>
    <p:sldId xmlns:r="http://schemas.openxmlformats.org/officeDocument/2006/relationships" id="262" r:id="Ree25a135736f44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2e04c3f274fee" /><Relationship Type="http://schemas.openxmlformats.org/officeDocument/2006/relationships/slide" Target="/ppt/slides/slide1.xml" Id="Rb64af91218ca42fe" /><Relationship Type="http://schemas.openxmlformats.org/officeDocument/2006/relationships/slide" Target="/ppt/slides/slide2.xml" Id="Recff312afb664fc5" /><Relationship Type="http://schemas.openxmlformats.org/officeDocument/2006/relationships/slide" Target="/ppt/slides/slide3.xml" Id="R121cec645ffe4118" /><Relationship Type="http://schemas.openxmlformats.org/officeDocument/2006/relationships/slide" Target="/ppt/slides/slide4.xml" Id="R141c204462544e33" /><Relationship Type="http://schemas.openxmlformats.org/officeDocument/2006/relationships/slide" Target="/ppt/slides/slide5.xml" Id="R40aa08d6d45346b5" /><Relationship Type="http://schemas.openxmlformats.org/officeDocument/2006/relationships/slide" Target="/ppt/slides/slide6.xml" Id="R32852ee78cb4458f" /><Relationship Type="http://schemas.openxmlformats.org/officeDocument/2006/relationships/slide" Target="/ppt/slides/slide7.xml" Id="Ree25a135736f44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b594ac9124f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a758958da470f" /><Relationship Type="http://schemas.openxmlformats.org/officeDocument/2006/relationships/theme" Target="/ppt/slideMasters/theme/theme1.xml" Id="R6185858bb26245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a758958da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2085649c541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2ddfbdc23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fabd3cc834f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f4d85171440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fb1264e814b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0fff9998745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9868ab7f64b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1 142 817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1 149 573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MICHAEL MOLNES HOEM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Waalers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 HOLDING AS</a:t>
            </a:r>
          </a:p>
        </p:txBody>
      </p:sp>
    </p:spTree>
  </p:cSld>
  <p:clrMapOvr>
    <a:masterClrMapping xmlns:a="http://schemas.openxmlformats.org/drawingml/2006/main"/>
  </p:clrMapOvr>
</p:sld>
</file>