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e3db5e26ae41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b7cb55720e418e"/>
  </p:sldMasterIdLst>
  <p:sldIdLst>
    <p:sldId xmlns:r="http://schemas.openxmlformats.org/officeDocument/2006/relationships" id="256" r:id="R958ba03988c54cea"/>
    <p:sldId xmlns:r="http://schemas.openxmlformats.org/officeDocument/2006/relationships" id="257" r:id="Rb8227652cb9a4204"/>
    <p:sldId xmlns:r="http://schemas.openxmlformats.org/officeDocument/2006/relationships" id="258" r:id="R52a948742fcd43fd"/>
    <p:sldId xmlns:r="http://schemas.openxmlformats.org/officeDocument/2006/relationships" id="259" r:id="R6263b793742a456a"/>
    <p:sldId xmlns:r="http://schemas.openxmlformats.org/officeDocument/2006/relationships" id="260" r:id="Rcb21f59b2f374d3f"/>
    <p:sldId xmlns:r="http://schemas.openxmlformats.org/officeDocument/2006/relationships" id="261" r:id="R10e78019ff114d2b"/>
    <p:sldId xmlns:r="http://schemas.openxmlformats.org/officeDocument/2006/relationships" id="262" r:id="Rd35541d729e944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b7cb55720e418e" /><Relationship Type="http://schemas.openxmlformats.org/officeDocument/2006/relationships/slide" Target="/ppt/slides/slide1.xml" Id="R958ba03988c54cea" /><Relationship Type="http://schemas.openxmlformats.org/officeDocument/2006/relationships/slide" Target="/ppt/slides/slide2.xml" Id="Rb8227652cb9a4204" /><Relationship Type="http://schemas.openxmlformats.org/officeDocument/2006/relationships/slide" Target="/ppt/slides/slide3.xml" Id="R52a948742fcd43fd" /><Relationship Type="http://schemas.openxmlformats.org/officeDocument/2006/relationships/slide" Target="/ppt/slides/slide4.xml" Id="R6263b793742a456a" /><Relationship Type="http://schemas.openxmlformats.org/officeDocument/2006/relationships/slide" Target="/ppt/slides/slide5.xml" Id="Rcb21f59b2f374d3f" /><Relationship Type="http://schemas.openxmlformats.org/officeDocument/2006/relationships/slide" Target="/ppt/slides/slide6.xml" Id="R10e78019ff114d2b" /><Relationship Type="http://schemas.openxmlformats.org/officeDocument/2006/relationships/slide" Target="/ppt/slides/slide7.xml" Id="Rd35541d729e944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ab6dbe6a9a4e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9347e3a8d4448" /><Relationship Type="http://schemas.openxmlformats.org/officeDocument/2006/relationships/theme" Target="/ppt/slideMasters/theme/theme1.xml" Id="R18372b55e44a49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c9347e3a8d44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490b955ad4e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f493448cd47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18633445e4e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10204aff349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ab44368e345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12932371044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60688c67647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KMH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KMH HOLDING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1 146 274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1 158 275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JOHAN MOLNES HOEM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Ekebergveien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928 277 151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