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b3f7ff71a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e5a1c5b5548f2"/>
  </p:sldMasterIdLst>
  <p:sldIdLst>
    <p:sldId xmlns:r="http://schemas.openxmlformats.org/officeDocument/2006/relationships" id="256" r:id="R2e100d8bc5e549c1"/>
    <p:sldId xmlns:r="http://schemas.openxmlformats.org/officeDocument/2006/relationships" id="257" r:id="R895a55bf019f421b"/>
    <p:sldId xmlns:r="http://schemas.openxmlformats.org/officeDocument/2006/relationships" id="258" r:id="R4a47f4542e8b4006"/>
    <p:sldId xmlns:r="http://schemas.openxmlformats.org/officeDocument/2006/relationships" id="259" r:id="Rebec836d98a04e74"/>
    <p:sldId xmlns:r="http://schemas.openxmlformats.org/officeDocument/2006/relationships" id="260" r:id="R320af487b2d04079"/>
    <p:sldId xmlns:r="http://schemas.openxmlformats.org/officeDocument/2006/relationships" id="261" r:id="R000ec43c5449405d"/>
    <p:sldId xmlns:r="http://schemas.openxmlformats.org/officeDocument/2006/relationships" id="262" r:id="Rff0719b80d9b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e5a1c5b5548f2" /><Relationship Type="http://schemas.openxmlformats.org/officeDocument/2006/relationships/slide" Target="/ppt/slides/slide1.xml" Id="R2e100d8bc5e549c1" /><Relationship Type="http://schemas.openxmlformats.org/officeDocument/2006/relationships/slide" Target="/ppt/slides/slide2.xml" Id="R895a55bf019f421b" /><Relationship Type="http://schemas.openxmlformats.org/officeDocument/2006/relationships/slide" Target="/ppt/slides/slide3.xml" Id="R4a47f4542e8b4006" /><Relationship Type="http://schemas.openxmlformats.org/officeDocument/2006/relationships/slide" Target="/ppt/slides/slide4.xml" Id="Rebec836d98a04e74" /><Relationship Type="http://schemas.openxmlformats.org/officeDocument/2006/relationships/slide" Target="/ppt/slides/slide5.xml" Id="R320af487b2d04079" /><Relationship Type="http://schemas.openxmlformats.org/officeDocument/2006/relationships/slide" Target="/ppt/slides/slide6.xml" Id="R000ec43c5449405d" /><Relationship Type="http://schemas.openxmlformats.org/officeDocument/2006/relationships/slide" Target="/ppt/slides/slide7.xml" Id="Rff0719b80d9b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cddb35b57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09f01ec342d2" /><Relationship Type="http://schemas.openxmlformats.org/officeDocument/2006/relationships/theme" Target="/ppt/slideMasters/theme/theme1.xml" Id="Rd778e2df633e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909f01ec3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7ccbddcf8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c71ff2776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530be089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164246be241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ca057b7be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c12a4a1a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c7c58bd30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AKHAO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AKHAO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1 402 375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VITTERSØ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143A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