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28b60b67a240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2d21bdd3c04be5"/>
  </p:sldMasterIdLst>
  <p:sldIdLst>
    <p:sldId xmlns:r="http://schemas.openxmlformats.org/officeDocument/2006/relationships" id="256" r:id="R7f6cdee5914847e9"/>
    <p:sldId xmlns:r="http://schemas.openxmlformats.org/officeDocument/2006/relationships" id="257" r:id="Ra7fcd2255e304a0d"/>
    <p:sldId xmlns:r="http://schemas.openxmlformats.org/officeDocument/2006/relationships" id="258" r:id="Ra2cceee09eca410e"/>
    <p:sldId xmlns:r="http://schemas.openxmlformats.org/officeDocument/2006/relationships" id="259" r:id="Rf8d0c483af6e4f3f"/>
    <p:sldId xmlns:r="http://schemas.openxmlformats.org/officeDocument/2006/relationships" id="260" r:id="R3343a0b8cc8443a9"/>
    <p:sldId xmlns:r="http://schemas.openxmlformats.org/officeDocument/2006/relationships" id="261" r:id="Ref3239caa9354696"/>
    <p:sldId xmlns:r="http://schemas.openxmlformats.org/officeDocument/2006/relationships" id="262" r:id="Rc24274dc56a249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2d21bdd3c04be5" /><Relationship Type="http://schemas.openxmlformats.org/officeDocument/2006/relationships/slide" Target="/ppt/slides/slide1.xml" Id="R7f6cdee5914847e9" /><Relationship Type="http://schemas.openxmlformats.org/officeDocument/2006/relationships/slide" Target="/ppt/slides/slide2.xml" Id="Ra7fcd2255e304a0d" /><Relationship Type="http://schemas.openxmlformats.org/officeDocument/2006/relationships/slide" Target="/ppt/slides/slide3.xml" Id="Ra2cceee09eca410e" /><Relationship Type="http://schemas.openxmlformats.org/officeDocument/2006/relationships/slide" Target="/ppt/slides/slide4.xml" Id="Rf8d0c483af6e4f3f" /><Relationship Type="http://schemas.openxmlformats.org/officeDocument/2006/relationships/slide" Target="/ppt/slides/slide5.xml" Id="R3343a0b8cc8443a9" /><Relationship Type="http://schemas.openxmlformats.org/officeDocument/2006/relationships/slide" Target="/ppt/slides/slide6.xml" Id="Ref3239caa9354696" /><Relationship Type="http://schemas.openxmlformats.org/officeDocument/2006/relationships/slide" Target="/ppt/slides/slide7.xml" Id="Rc24274dc56a249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dba3b05eaf44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83680b83b4ba5" /><Relationship Type="http://schemas.openxmlformats.org/officeDocument/2006/relationships/theme" Target="/ppt/slideMasters/theme/theme1.xml" Id="R51781244d2814b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983680b83b4b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196c5fe3045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bd73afd7e4e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8cd6d82d84a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5c8f987e14e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b8c6c169248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732d6787346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6182014654a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EFJ-HOLDING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EFJ-HOLDING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−362 788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6 516 975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53 723 709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54 311 932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JOHNSEN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Romsaas Allé 17D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2063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928 285 626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