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3730b919f148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e86aba7bb44d4d"/>
  </p:sldMasterIdLst>
  <p:sldIdLst>
    <p:sldId xmlns:r="http://schemas.openxmlformats.org/officeDocument/2006/relationships" id="256" r:id="R0e65b7428a054080"/>
    <p:sldId xmlns:r="http://schemas.openxmlformats.org/officeDocument/2006/relationships" id="257" r:id="R9e24558ba8ee4897"/>
    <p:sldId xmlns:r="http://schemas.openxmlformats.org/officeDocument/2006/relationships" id="258" r:id="R6a531212526740ec"/>
    <p:sldId xmlns:r="http://schemas.openxmlformats.org/officeDocument/2006/relationships" id="259" r:id="Rf7278c6f584f4c60"/>
    <p:sldId xmlns:r="http://schemas.openxmlformats.org/officeDocument/2006/relationships" id="260" r:id="R1a14b65973d14472"/>
    <p:sldId xmlns:r="http://schemas.openxmlformats.org/officeDocument/2006/relationships" id="261" r:id="Rec27da21a8c94c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e86aba7bb44d4d" /><Relationship Type="http://schemas.openxmlformats.org/officeDocument/2006/relationships/slide" Target="/ppt/slides/slide1.xml" Id="R0e65b7428a054080" /><Relationship Type="http://schemas.openxmlformats.org/officeDocument/2006/relationships/slide" Target="/ppt/slides/slide2.xml" Id="R9e24558ba8ee4897" /><Relationship Type="http://schemas.openxmlformats.org/officeDocument/2006/relationships/slide" Target="/ppt/slides/slide3.xml" Id="R6a531212526740ec" /><Relationship Type="http://schemas.openxmlformats.org/officeDocument/2006/relationships/slide" Target="/ppt/slides/slide4.xml" Id="Rf7278c6f584f4c60" /><Relationship Type="http://schemas.openxmlformats.org/officeDocument/2006/relationships/slide" Target="/ppt/slides/slide5.xml" Id="R1a14b65973d14472" /><Relationship Type="http://schemas.openxmlformats.org/officeDocument/2006/relationships/slide" Target="/ppt/slides/slide6.xml" Id="Rec27da21a8c94c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3813c9d9514a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38fbff6ef34fa9" /><Relationship Type="http://schemas.openxmlformats.org/officeDocument/2006/relationships/theme" Target="/ppt/slideMasters/theme/theme1.xml" Id="R159fa3ac06d649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38fbff6ef34f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02b27441f4f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53edbeaac44b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135b8e070e49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a625de16f4a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82730a84fd43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0be540fcb24e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M.S.A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Venåsvegen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3691 Gransherad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928 299 708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