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57e3642c8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a475f6887d4bef"/>
  </p:sldMasterIdLst>
  <p:sldIdLst>
    <p:sldId xmlns:r="http://schemas.openxmlformats.org/officeDocument/2006/relationships" id="256" r:id="R4cc0da6311d444ee"/>
    <p:sldId xmlns:r="http://schemas.openxmlformats.org/officeDocument/2006/relationships" id="257" r:id="Rc00e30964790417f"/>
    <p:sldId xmlns:r="http://schemas.openxmlformats.org/officeDocument/2006/relationships" id="258" r:id="R9946ff4ba4664659"/>
    <p:sldId xmlns:r="http://schemas.openxmlformats.org/officeDocument/2006/relationships" id="259" r:id="R4114564349e943b2"/>
    <p:sldId xmlns:r="http://schemas.openxmlformats.org/officeDocument/2006/relationships" id="260" r:id="R375f971cd4174337"/>
    <p:sldId xmlns:r="http://schemas.openxmlformats.org/officeDocument/2006/relationships" id="261" r:id="Rba66a80d40624807"/>
    <p:sldId xmlns:r="http://schemas.openxmlformats.org/officeDocument/2006/relationships" id="262" r:id="R0ac458f3e51c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475f6887d4bef" /><Relationship Type="http://schemas.openxmlformats.org/officeDocument/2006/relationships/slide" Target="/ppt/slides/slide1.xml" Id="R4cc0da6311d444ee" /><Relationship Type="http://schemas.openxmlformats.org/officeDocument/2006/relationships/slide" Target="/ppt/slides/slide2.xml" Id="Rc00e30964790417f" /><Relationship Type="http://schemas.openxmlformats.org/officeDocument/2006/relationships/slide" Target="/ppt/slides/slide3.xml" Id="R9946ff4ba4664659" /><Relationship Type="http://schemas.openxmlformats.org/officeDocument/2006/relationships/slide" Target="/ppt/slides/slide4.xml" Id="R4114564349e943b2" /><Relationship Type="http://schemas.openxmlformats.org/officeDocument/2006/relationships/slide" Target="/ppt/slides/slide5.xml" Id="R375f971cd4174337" /><Relationship Type="http://schemas.openxmlformats.org/officeDocument/2006/relationships/slide" Target="/ppt/slides/slide6.xml" Id="Rba66a80d40624807" /><Relationship Type="http://schemas.openxmlformats.org/officeDocument/2006/relationships/slide" Target="/ppt/slides/slide7.xml" Id="R0ac458f3e51c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16e3a739e4a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270a141ea4bba" /><Relationship Type="http://schemas.openxmlformats.org/officeDocument/2006/relationships/theme" Target="/ppt/slideMasters/theme/theme1.xml" Id="Rba5af035a83d4f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270a141ea4b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c6b1fd40c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43b7ba2b644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1eeef59b7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4b34765a41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c9f6e945f44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fc380a1e9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c23049d904b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