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bc042b6c0d4d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54d2388718491b"/>
  </p:sldMasterIdLst>
  <p:sldIdLst>
    <p:sldId xmlns:r="http://schemas.openxmlformats.org/officeDocument/2006/relationships" id="256" r:id="R656cb8983d0e4fbc"/>
    <p:sldId xmlns:r="http://schemas.openxmlformats.org/officeDocument/2006/relationships" id="257" r:id="R74c8edc790424e0e"/>
    <p:sldId xmlns:r="http://schemas.openxmlformats.org/officeDocument/2006/relationships" id="258" r:id="R900b52cb4a8c4fb7"/>
    <p:sldId xmlns:r="http://schemas.openxmlformats.org/officeDocument/2006/relationships" id="259" r:id="R4d29da1199754749"/>
    <p:sldId xmlns:r="http://schemas.openxmlformats.org/officeDocument/2006/relationships" id="260" r:id="R09cd3e743f4d492b"/>
    <p:sldId xmlns:r="http://schemas.openxmlformats.org/officeDocument/2006/relationships" id="261" r:id="R8bafffce3c6044d4"/>
    <p:sldId xmlns:r="http://schemas.openxmlformats.org/officeDocument/2006/relationships" id="262" r:id="Rfbb21e22c5a146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54d2388718491b" /><Relationship Type="http://schemas.openxmlformats.org/officeDocument/2006/relationships/slide" Target="/ppt/slides/slide1.xml" Id="R656cb8983d0e4fbc" /><Relationship Type="http://schemas.openxmlformats.org/officeDocument/2006/relationships/slide" Target="/ppt/slides/slide2.xml" Id="R74c8edc790424e0e" /><Relationship Type="http://schemas.openxmlformats.org/officeDocument/2006/relationships/slide" Target="/ppt/slides/slide3.xml" Id="R900b52cb4a8c4fb7" /><Relationship Type="http://schemas.openxmlformats.org/officeDocument/2006/relationships/slide" Target="/ppt/slides/slide4.xml" Id="R4d29da1199754749" /><Relationship Type="http://schemas.openxmlformats.org/officeDocument/2006/relationships/slide" Target="/ppt/slides/slide5.xml" Id="R09cd3e743f4d492b" /><Relationship Type="http://schemas.openxmlformats.org/officeDocument/2006/relationships/slide" Target="/ppt/slides/slide6.xml" Id="R8bafffce3c6044d4" /><Relationship Type="http://schemas.openxmlformats.org/officeDocument/2006/relationships/slide" Target="/ppt/slides/slide7.xml" Id="Rfbb21e22c5a146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220efd6cb943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d6efb62034741" /><Relationship Type="http://schemas.openxmlformats.org/officeDocument/2006/relationships/theme" Target="/ppt/slideMasters/theme/theme1.xml" Id="R642f94b66d694b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3d6efb620347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f8b33b05542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713f256844d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492e8f56241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26ca2eaa149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1b38787804d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10754d7b24c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46725de9e4f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CASSIOPEIA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CASSIOPEIA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CASSIOPEIA HOLDING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CASSIOPEIA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CASSIOPEIA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CASSIOPEIA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249 128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14 660 192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15 215 792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CASSIOPEIA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 ELISABETH 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CASSIOPEIA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Moafjæra 6I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7606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928 309 525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CASSIOPEIA HOLDING AS</a:t>
            </a:r>
          </a:p>
        </p:txBody>
      </p:sp>
    </p:spTree>
  </p:cSld>
  <p:clrMapOvr>
    <a:masterClrMapping xmlns:a="http://schemas.openxmlformats.org/drawingml/2006/main"/>
  </p:clrMapOvr>
</p:sld>
</file>