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be21a28aa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2d84a00f24528"/>
  </p:sldMasterIdLst>
  <p:sldIdLst>
    <p:sldId xmlns:r="http://schemas.openxmlformats.org/officeDocument/2006/relationships" id="256" r:id="R71553e297fd54789"/>
    <p:sldId xmlns:r="http://schemas.openxmlformats.org/officeDocument/2006/relationships" id="257" r:id="R3772d49fc9c14909"/>
    <p:sldId xmlns:r="http://schemas.openxmlformats.org/officeDocument/2006/relationships" id="258" r:id="Rd7bca748756840ff"/>
    <p:sldId xmlns:r="http://schemas.openxmlformats.org/officeDocument/2006/relationships" id="259" r:id="R8686ebdf5ff347b9"/>
    <p:sldId xmlns:r="http://schemas.openxmlformats.org/officeDocument/2006/relationships" id="260" r:id="Rbbcf120eeb834ef8"/>
    <p:sldId xmlns:r="http://schemas.openxmlformats.org/officeDocument/2006/relationships" id="261" r:id="R23268c5310374ded"/>
    <p:sldId xmlns:r="http://schemas.openxmlformats.org/officeDocument/2006/relationships" id="262" r:id="Rf506286c8723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2d84a00f24528" /><Relationship Type="http://schemas.openxmlformats.org/officeDocument/2006/relationships/slide" Target="/ppt/slides/slide1.xml" Id="R71553e297fd54789" /><Relationship Type="http://schemas.openxmlformats.org/officeDocument/2006/relationships/slide" Target="/ppt/slides/slide2.xml" Id="R3772d49fc9c14909" /><Relationship Type="http://schemas.openxmlformats.org/officeDocument/2006/relationships/slide" Target="/ppt/slides/slide3.xml" Id="Rd7bca748756840ff" /><Relationship Type="http://schemas.openxmlformats.org/officeDocument/2006/relationships/slide" Target="/ppt/slides/slide4.xml" Id="R8686ebdf5ff347b9" /><Relationship Type="http://schemas.openxmlformats.org/officeDocument/2006/relationships/slide" Target="/ppt/slides/slide5.xml" Id="Rbbcf120eeb834ef8" /><Relationship Type="http://schemas.openxmlformats.org/officeDocument/2006/relationships/slide" Target="/ppt/slides/slide6.xml" Id="R23268c5310374ded" /><Relationship Type="http://schemas.openxmlformats.org/officeDocument/2006/relationships/slide" Target="/ppt/slides/slide7.xml" Id="Rf506286c8723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73cb5921d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60786b164f4a" /><Relationship Type="http://schemas.openxmlformats.org/officeDocument/2006/relationships/theme" Target="/ppt/slideMasters/theme/theme1.xml" Id="R0cb1602a0337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460786b16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e96e0978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ca1eabfe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e063e8dbf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626241be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e36f9d2a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3b2fff8a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8ca879d2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