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2569f40f3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3e062c94b4cdb"/>
  </p:sldMasterIdLst>
  <p:sldIdLst>
    <p:sldId xmlns:r="http://schemas.openxmlformats.org/officeDocument/2006/relationships" id="256" r:id="Rbcb889f2dbdf4565"/>
    <p:sldId xmlns:r="http://schemas.openxmlformats.org/officeDocument/2006/relationships" id="257" r:id="Rbeb2084570284a73"/>
    <p:sldId xmlns:r="http://schemas.openxmlformats.org/officeDocument/2006/relationships" id="258" r:id="Rb7f091898c0249ef"/>
    <p:sldId xmlns:r="http://schemas.openxmlformats.org/officeDocument/2006/relationships" id="259" r:id="Re9b94bf69a6540a4"/>
    <p:sldId xmlns:r="http://schemas.openxmlformats.org/officeDocument/2006/relationships" id="260" r:id="R944d3fd683d642c5"/>
    <p:sldId xmlns:r="http://schemas.openxmlformats.org/officeDocument/2006/relationships" id="261" r:id="R1a40f8133ecc46c8"/>
    <p:sldId xmlns:r="http://schemas.openxmlformats.org/officeDocument/2006/relationships" id="262" r:id="Re4ce58dfe992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3e062c94b4cdb" /><Relationship Type="http://schemas.openxmlformats.org/officeDocument/2006/relationships/slide" Target="/ppt/slides/slide1.xml" Id="Rbcb889f2dbdf4565" /><Relationship Type="http://schemas.openxmlformats.org/officeDocument/2006/relationships/slide" Target="/ppt/slides/slide2.xml" Id="Rbeb2084570284a73" /><Relationship Type="http://schemas.openxmlformats.org/officeDocument/2006/relationships/slide" Target="/ppt/slides/slide3.xml" Id="Rb7f091898c0249ef" /><Relationship Type="http://schemas.openxmlformats.org/officeDocument/2006/relationships/slide" Target="/ppt/slides/slide4.xml" Id="Re9b94bf69a6540a4" /><Relationship Type="http://schemas.openxmlformats.org/officeDocument/2006/relationships/slide" Target="/ppt/slides/slide5.xml" Id="R944d3fd683d642c5" /><Relationship Type="http://schemas.openxmlformats.org/officeDocument/2006/relationships/slide" Target="/ppt/slides/slide6.xml" Id="R1a40f8133ecc46c8" /><Relationship Type="http://schemas.openxmlformats.org/officeDocument/2006/relationships/slide" Target="/ppt/slides/slide7.xml" Id="Re4ce58dfe992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8ebdf032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7bb9798743e9" /><Relationship Type="http://schemas.openxmlformats.org/officeDocument/2006/relationships/theme" Target="/ppt/slideMasters/theme/theme1.xml" Id="R4f1d2b52b6d0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f7bb97987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2f73c22d0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699a426d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d970819a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8bb636f7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5349a8d5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5c51f738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265cf455a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BJØRNSEN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BJØRNSEN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Sandsgårdveien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928 316 807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