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506d1dd10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9400102764532"/>
  </p:sldMasterIdLst>
  <p:sldIdLst>
    <p:sldId xmlns:r="http://schemas.openxmlformats.org/officeDocument/2006/relationships" id="256" r:id="Rc501cc22f6f94918"/>
    <p:sldId xmlns:r="http://schemas.openxmlformats.org/officeDocument/2006/relationships" id="257" r:id="Rf4cb7c7779e14777"/>
    <p:sldId xmlns:r="http://schemas.openxmlformats.org/officeDocument/2006/relationships" id="258" r:id="Rcf9eb768d3674796"/>
    <p:sldId xmlns:r="http://schemas.openxmlformats.org/officeDocument/2006/relationships" id="259" r:id="R6f8eb6b1efb34490"/>
    <p:sldId xmlns:r="http://schemas.openxmlformats.org/officeDocument/2006/relationships" id="260" r:id="R8b11318266aa409e"/>
    <p:sldId xmlns:r="http://schemas.openxmlformats.org/officeDocument/2006/relationships" id="261" r:id="R98d934cd23c24b19"/>
    <p:sldId xmlns:r="http://schemas.openxmlformats.org/officeDocument/2006/relationships" id="262" r:id="Rdfc181607cb7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9400102764532" /><Relationship Type="http://schemas.openxmlformats.org/officeDocument/2006/relationships/slide" Target="/ppt/slides/slide1.xml" Id="Rc501cc22f6f94918" /><Relationship Type="http://schemas.openxmlformats.org/officeDocument/2006/relationships/slide" Target="/ppt/slides/slide2.xml" Id="Rf4cb7c7779e14777" /><Relationship Type="http://schemas.openxmlformats.org/officeDocument/2006/relationships/slide" Target="/ppt/slides/slide3.xml" Id="Rcf9eb768d3674796" /><Relationship Type="http://schemas.openxmlformats.org/officeDocument/2006/relationships/slide" Target="/ppt/slides/slide4.xml" Id="R6f8eb6b1efb34490" /><Relationship Type="http://schemas.openxmlformats.org/officeDocument/2006/relationships/slide" Target="/ppt/slides/slide5.xml" Id="R8b11318266aa409e" /><Relationship Type="http://schemas.openxmlformats.org/officeDocument/2006/relationships/slide" Target="/ppt/slides/slide6.xml" Id="R98d934cd23c24b19" /><Relationship Type="http://schemas.openxmlformats.org/officeDocument/2006/relationships/slide" Target="/ppt/slides/slide7.xml" Id="Rdfc181607cb7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1104427c0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5ce8ffbb4341" /><Relationship Type="http://schemas.openxmlformats.org/officeDocument/2006/relationships/theme" Target="/ppt/slideMasters/theme/theme1.xml" Id="R15429f636aef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05ce8ffbb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0806f565a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4319187e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f62bc674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67c91f11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28b4309a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8aa881ed8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aa0b7b439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MULIGHETER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MULIGHETER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KUPLIAUSKAS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928 334 473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