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fbc08c77ab46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507ca00a784f91"/>
  </p:sldMasterIdLst>
  <p:sldIdLst>
    <p:sldId xmlns:r="http://schemas.openxmlformats.org/officeDocument/2006/relationships" id="256" r:id="R93e436bd55294fc5"/>
    <p:sldId xmlns:r="http://schemas.openxmlformats.org/officeDocument/2006/relationships" id="257" r:id="R5da8c167752240cc"/>
    <p:sldId xmlns:r="http://schemas.openxmlformats.org/officeDocument/2006/relationships" id="258" r:id="R83e0bf0afe0044a5"/>
    <p:sldId xmlns:r="http://schemas.openxmlformats.org/officeDocument/2006/relationships" id="259" r:id="R6853640600714f6c"/>
    <p:sldId xmlns:r="http://schemas.openxmlformats.org/officeDocument/2006/relationships" id="260" r:id="Rc6f9d7f6f8e5462a"/>
    <p:sldId xmlns:r="http://schemas.openxmlformats.org/officeDocument/2006/relationships" id="261" r:id="Rbae4492384224cfe"/>
    <p:sldId xmlns:r="http://schemas.openxmlformats.org/officeDocument/2006/relationships" id="262" r:id="R3d5d5484053342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507ca00a784f91" /><Relationship Type="http://schemas.openxmlformats.org/officeDocument/2006/relationships/slide" Target="/ppt/slides/slide1.xml" Id="R93e436bd55294fc5" /><Relationship Type="http://schemas.openxmlformats.org/officeDocument/2006/relationships/slide" Target="/ppt/slides/slide2.xml" Id="R5da8c167752240cc" /><Relationship Type="http://schemas.openxmlformats.org/officeDocument/2006/relationships/slide" Target="/ppt/slides/slide3.xml" Id="R83e0bf0afe0044a5" /><Relationship Type="http://schemas.openxmlformats.org/officeDocument/2006/relationships/slide" Target="/ppt/slides/slide4.xml" Id="R6853640600714f6c" /><Relationship Type="http://schemas.openxmlformats.org/officeDocument/2006/relationships/slide" Target="/ppt/slides/slide5.xml" Id="Rc6f9d7f6f8e5462a" /><Relationship Type="http://schemas.openxmlformats.org/officeDocument/2006/relationships/slide" Target="/ppt/slides/slide6.xml" Id="Rbae4492384224cfe" /><Relationship Type="http://schemas.openxmlformats.org/officeDocument/2006/relationships/slide" Target="/ppt/slides/slide7.xml" Id="R3d5d5484053342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ae3bab074544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204c1eb744e50" /><Relationship Type="http://schemas.openxmlformats.org/officeDocument/2006/relationships/theme" Target="/ppt/slideMasters/theme/theme1.xml" Id="Re5ec558e380643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9204c1eb744e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fba0023eb45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5388f47414e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df5ba4a164d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80b57b4214f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130339c60e4f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8d5fe9e624e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b60528b0241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KALLE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KALLE HOLDING AS ble etablert [år] og holder til i Byremo.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1 179 393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3 451 758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3 831 714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KRISTIAN VÅRDAL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Loneveien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4529 Byremo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928 336 948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KALLE HOLDING AS</a:t>
            </a:r>
          </a:p>
        </p:txBody>
      </p:sp>
    </p:spTree>
  </p:cSld>
  <p:clrMapOvr>
    <a:masterClrMapping xmlns:a="http://schemas.openxmlformats.org/drawingml/2006/main"/>
  </p:clrMapOvr>
</p:sld>
</file>