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3259546ba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7096c4b1e441d"/>
  </p:sldMasterIdLst>
  <p:sldIdLst>
    <p:sldId xmlns:r="http://schemas.openxmlformats.org/officeDocument/2006/relationships" id="256" r:id="R631acc3473814b7b"/>
    <p:sldId xmlns:r="http://schemas.openxmlformats.org/officeDocument/2006/relationships" id="257" r:id="Rd83becfa3a7543f8"/>
    <p:sldId xmlns:r="http://schemas.openxmlformats.org/officeDocument/2006/relationships" id="258" r:id="R5dcd790142de4a50"/>
    <p:sldId xmlns:r="http://schemas.openxmlformats.org/officeDocument/2006/relationships" id="259" r:id="Rdadc0e02f340488f"/>
    <p:sldId xmlns:r="http://schemas.openxmlformats.org/officeDocument/2006/relationships" id="260" r:id="Rfc530beb1c944d6a"/>
    <p:sldId xmlns:r="http://schemas.openxmlformats.org/officeDocument/2006/relationships" id="261" r:id="Rd272d657bc044ba2"/>
    <p:sldId xmlns:r="http://schemas.openxmlformats.org/officeDocument/2006/relationships" id="262" r:id="R11e837112f8a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7096c4b1e441d" /><Relationship Type="http://schemas.openxmlformats.org/officeDocument/2006/relationships/slide" Target="/ppt/slides/slide1.xml" Id="R631acc3473814b7b" /><Relationship Type="http://schemas.openxmlformats.org/officeDocument/2006/relationships/slide" Target="/ppt/slides/slide2.xml" Id="Rd83becfa3a7543f8" /><Relationship Type="http://schemas.openxmlformats.org/officeDocument/2006/relationships/slide" Target="/ppt/slides/slide3.xml" Id="R5dcd790142de4a50" /><Relationship Type="http://schemas.openxmlformats.org/officeDocument/2006/relationships/slide" Target="/ppt/slides/slide4.xml" Id="Rdadc0e02f340488f" /><Relationship Type="http://schemas.openxmlformats.org/officeDocument/2006/relationships/slide" Target="/ppt/slides/slide5.xml" Id="Rfc530beb1c944d6a" /><Relationship Type="http://schemas.openxmlformats.org/officeDocument/2006/relationships/slide" Target="/ppt/slides/slide6.xml" Id="Rd272d657bc044ba2" /><Relationship Type="http://schemas.openxmlformats.org/officeDocument/2006/relationships/slide" Target="/ppt/slides/slide7.xml" Id="R11e837112f8a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c70886006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63f6613c4b7a" /><Relationship Type="http://schemas.openxmlformats.org/officeDocument/2006/relationships/theme" Target="/ppt/slideMasters/theme/theme1.xml" Id="R270295278ff9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d63f6613c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3dfb527248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82ca0ac9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bb7c8494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78866fba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48091711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305f950b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6b9aca7b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ANN-CATHRIN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