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62abebd17444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64657c3044008"/>
  </p:sldMasterIdLst>
  <p:sldIdLst>
    <p:sldId xmlns:r="http://schemas.openxmlformats.org/officeDocument/2006/relationships" id="256" r:id="Rb5a1089eb6944e8d"/>
    <p:sldId xmlns:r="http://schemas.openxmlformats.org/officeDocument/2006/relationships" id="257" r:id="R2579ee77906441c3"/>
    <p:sldId xmlns:r="http://schemas.openxmlformats.org/officeDocument/2006/relationships" id="258" r:id="Re9986ca8baa44784"/>
    <p:sldId xmlns:r="http://schemas.openxmlformats.org/officeDocument/2006/relationships" id="259" r:id="R8e140090b9a34c5a"/>
    <p:sldId xmlns:r="http://schemas.openxmlformats.org/officeDocument/2006/relationships" id="260" r:id="R2643bbbb20d54f26"/>
    <p:sldId xmlns:r="http://schemas.openxmlformats.org/officeDocument/2006/relationships" id="261" r:id="Rb1fd96e55b67497c"/>
    <p:sldId xmlns:r="http://schemas.openxmlformats.org/officeDocument/2006/relationships" id="262" r:id="Rccd22c78bd93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64657c3044008" /><Relationship Type="http://schemas.openxmlformats.org/officeDocument/2006/relationships/slide" Target="/ppt/slides/slide1.xml" Id="Rb5a1089eb6944e8d" /><Relationship Type="http://schemas.openxmlformats.org/officeDocument/2006/relationships/slide" Target="/ppt/slides/slide2.xml" Id="R2579ee77906441c3" /><Relationship Type="http://schemas.openxmlformats.org/officeDocument/2006/relationships/slide" Target="/ppt/slides/slide3.xml" Id="Re9986ca8baa44784" /><Relationship Type="http://schemas.openxmlformats.org/officeDocument/2006/relationships/slide" Target="/ppt/slides/slide4.xml" Id="R8e140090b9a34c5a" /><Relationship Type="http://schemas.openxmlformats.org/officeDocument/2006/relationships/slide" Target="/ppt/slides/slide5.xml" Id="R2643bbbb20d54f26" /><Relationship Type="http://schemas.openxmlformats.org/officeDocument/2006/relationships/slide" Target="/ppt/slides/slide6.xml" Id="Rb1fd96e55b67497c" /><Relationship Type="http://schemas.openxmlformats.org/officeDocument/2006/relationships/slide" Target="/ppt/slides/slide7.xml" Id="Rccd22c78bd93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d12c15477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79cd820bb48f4" /><Relationship Type="http://schemas.openxmlformats.org/officeDocument/2006/relationships/theme" Target="/ppt/slideMasters/theme/theme1.xml" Id="Rd4a0476737df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79cd820bb48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df1e4c42a4e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167d496cf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88885a42f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d66b4f5fa4a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a52fd4d86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6a08a75a84a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6aaa4874b4c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LLNC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LLNC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LLNC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LLNC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LLNC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LLNC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2 790 539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830 699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813 707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2 451 259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LLNC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LUNÅS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LLNC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Lunås, Olav Trygvasons gate 65B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928 358 070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LLNC AS</a:t>
            </a:r>
          </a:p>
        </p:txBody>
      </p:sp>
    </p:spTree>
  </p:cSld>
  <p:clrMapOvr>
    <a:masterClrMapping xmlns:a="http://schemas.openxmlformats.org/drawingml/2006/main"/>
  </p:clrMapOvr>
</p:sld>
</file>