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5834cbe7f04f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aab37f59814eeb"/>
  </p:sldMasterIdLst>
  <p:sldIdLst>
    <p:sldId xmlns:r="http://schemas.openxmlformats.org/officeDocument/2006/relationships" id="256" r:id="Rd144870517844a4c"/>
    <p:sldId xmlns:r="http://schemas.openxmlformats.org/officeDocument/2006/relationships" id="257" r:id="R5809286850b54aa7"/>
    <p:sldId xmlns:r="http://schemas.openxmlformats.org/officeDocument/2006/relationships" id="258" r:id="R6576979118594238"/>
    <p:sldId xmlns:r="http://schemas.openxmlformats.org/officeDocument/2006/relationships" id="259" r:id="R4c991bef72c64535"/>
    <p:sldId xmlns:r="http://schemas.openxmlformats.org/officeDocument/2006/relationships" id="260" r:id="Rd757a1aeddc74c62"/>
    <p:sldId xmlns:r="http://schemas.openxmlformats.org/officeDocument/2006/relationships" id="261" r:id="R18b50b2ddd3149af"/>
    <p:sldId xmlns:r="http://schemas.openxmlformats.org/officeDocument/2006/relationships" id="262" r:id="Ra2e28fc0cf7b45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aab37f59814eeb" /><Relationship Type="http://schemas.openxmlformats.org/officeDocument/2006/relationships/slide" Target="/ppt/slides/slide1.xml" Id="Rd144870517844a4c" /><Relationship Type="http://schemas.openxmlformats.org/officeDocument/2006/relationships/slide" Target="/ppt/slides/slide2.xml" Id="R5809286850b54aa7" /><Relationship Type="http://schemas.openxmlformats.org/officeDocument/2006/relationships/slide" Target="/ppt/slides/slide3.xml" Id="R6576979118594238" /><Relationship Type="http://schemas.openxmlformats.org/officeDocument/2006/relationships/slide" Target="/ppt/slides/slide4.xml" Id="R4c991bef72c64535" /><Relationship Type="http://schemas.openxmlformats.org/officeDocument/2006/relationships/slide" Target="/ppt/slides/slide5.xml" Id="Rd757a1aeddc74c62" /><Relationship Type="http://schemas.openxmlformats.org/officeDocument/2006/relationships/slide" Target="/ppt/slides/slide6.xml" Id="R18b50b2ddd3149af" /><Relationship Type="http://schemas.openxmlformats.org/officeDocument/2006/relationships/slide" Target="/ppt/slides/slide7.xml" Id="Ra2e28fc0cf7b45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596af431944a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eedddd9594d48" /><Relationship Type="http://schemas.openxmlformats.org/officeDocument/2006/relationships/theme" Target="/ppt/slideMasters/theme/theme1.xml" Id="Re77784c7d54648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0eedddd9594d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c753821d545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5ba34319744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3e67056c540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075f6d0eb4b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585bad7414a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bd083cc6a4b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5cd5956d948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TYSVÆR BYGDEBLAD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BYGDEBLAD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BYGDEBLAD AS ble etablert [år] og holder til i Aksdal.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BYGDEBLAD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BYGDEBLAD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BYGDEBLAD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6 721 911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−500 170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7 490 562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9 601 073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BYGDEBLAD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KOMMUNE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MÅLLAG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 MÅLLAG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NEDSTRAND BYGDEUNGDOMSLAG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SØR-NORGE ASA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BONDELAG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BYGDEBLAD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5570 Aksdal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45 95 87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928 372 340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BYGDEBLAD AS</a:t>
            </a:r>
          </a:p>
        </p:txBody>
      </p:sp>
    </p:spTree>
  </p:cSld>
  <p:clrMapOvr>
    <a:masterClrMapping xmlns:a="http://schemas.openxmlformats.org/drawingml/2006/main"/>
  </p:clrMapOvr>
</p:sld>
</file>