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ed1a102c2246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33b33d47e24d22"/>
  </p:sldMasterIdLst>
  <p:sldIdLst>
    <p:sldId xmlns:r="http://schemas.openxmlformats.org/officeDocument/2006/relationships" id="256" r:id="Rc06a9fc6ee70467e"/>
    <p:sldId xmlns:r="http://schemas.openxmlformats.org/officeDocument/2006/relationships" id="257" r:id="R1761a73204194f20"/>
    <p:sldId xmlns:r="http://schemas.openxmlformats.org/officeDocument/2006/relationships" id="258" r:id="R36e266f9964d4e43"/>
    <p:sldId xmlns:r="http://schemas.openxmlformats.org/officeDocument/2006/relationships" id="259" r:id="R8212f47be1fe4889"/>
    <p:sldId xmlns:r="http://schemas.openxmlformats.org/officeDocument/2006/relationships" id="260" r:id="R79ca31a607ad415c"/>
    <p:sldId xmlns:r="http://schemas.openxmlformats.org/officeDocument/2006/relationships" id="261" r:id="Rbb7ac83b59d84ca4"/>
    <p:sldId xmlns:r="http://schemas.openxmlformats.org/officeDocument/2006/relationships" id="262" r:id="Ra661359e84284b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33b33d47e24d22" /><Relationship Type="http://schemas.openxmlformats.org/officeDocument/2006/relationships/slide" Target="/ppt/slides/slide1.xml" Id="Rc06a9fc6ee70467e" /><Relationship Type="http://schemas.openxmlformats.org/officeDocument/2006/relationships/slide" Target="/ppt/slides/slide2.xml" Id="R1761a73204194f20" /><Relationship Type="http://schemas.openxmlformats.org/officeDocument/2006/relationships/slide" Target="/ppt/slides/slide3.xml" Id="R36e266f9964d4e43" /><Relationship Type="http://schemas.openxmlformats.org/officeDocument/2006/relationships/slide" Target="/ppt/slides/slide4.xml" Id="R8212f47be1fe4889" /><Relationship Type="http://schemas.openxmlformats.org/officeDocument/2006/relationships/slide" Target="/ppt/slides/slide5.xml" Id="R79ca31a607ad415c" /><Relationship Type="http://schemas.openxmlformats.org/officeDocument/2006/relationships/slide" Target="/ppt/slides/slide6.xml" Id="Rbb7ac83b59d84ca4" /><Relationship Type="http://schemas.openxmlformats.org/officeDocument/2006/relationships/slide" Target="/ppt/slides/slide7.xml" Id="Ra661359e84284b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af5284f0c145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f57464ef744c33" /><Relationship Type="http://schemas.openxmlformats.org/officeDocument/2006/relationships/theme" Target="/ppt/slideMasters/theme/theme1.xml" Id="Rcefc8aa2c21848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f57464ef744c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94926101c544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c446ac7e2048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1f7e9c1c9747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e25f8709e74a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c52afc4d6648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b08c7bcaae43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77d49cd0d340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DEMMA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DEMMA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DEMMA HOLDING AS ble etablert [år] og holder til i Lurøy.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DEMMA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DEMMA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DEMMA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−565 197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33 494 266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43 423 210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DEMMA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JOHANNESSEN OLE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DEMMA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Ørnvikveien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8766 Lurøy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928 408 396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DEMMA HOLDING AS</a:t>
            </a:r>
          </a:p>
        </p:txBody>
      </p:sp>
    </p:spTree>
  </p:cSld>
  <p:clrMapOvr>
    <a:masterClrMapping xmlns:a="http://schemas.openxmlformats.org/drawingml/2006/main"/>
  </p:clrMapOvr>
</p:sld>
</file>