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4360729a9a4c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aea51cfd54bbc"/>
  </p:sldMasterIdLst>
  <p:sldIdLst>
    <p:sldId xmlns:r="http://schemas.openxmlformats.org/officeDocument/2006/relationships" id="256" r:id="R2d2350c9f6a44a28"/>
    <p:sldId xmlns:r="http://schemas.openxmlformats.org/officeDocument/2006/relationships" id="257" r:id="R7b44c064936445c3"/>
    <p:sldId xmlns:r="http://schemas.openxmlformats.org/officeDocument/2006/relationships" id="258" r:id="Rb21ff1f214e0419d"/>
    <p:sldId xmlns:r="http://schemas.openxmlformats.org/officeDocument/2006/relationships" id="259" r:id="Refb19c9f37ce4045"/>
    <p:sldId xmlns:r="http://schemas.openxmlformats.org/officeDocument/2006/relationships" id="260" r:id="Ra17bab87f1134465"/>
    <p:sldId xmlns:r="http://schemas.openxmlformats.org/officeDocument/2006/relationships" id="261" r:id="R94a8813fe72b45d1"/>
    <p:sldId xmlns:r="http://schemas.openxmlformats.org/officeDocument/2006/relationships" id="262" r:id="R7f0c985ddb4641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aea51cfd54bbc" /><Relationship Type="http://schemas.openxmlformats.org/officeDocument/2006/relationships/slide" Target="/ppt/slides/slide1.xml" Id="R2d2350c9f6a44a28" /><Relationship Type="http://schemas.openxmlformats.org/officeDocument/2006/relationships/slide" Target="/ppt/slides/slide2.xml" Id="R7b44c064936445c3" /><Relationship Type="http://schemas.openxmlformats.org/officeDocument/2006/relationships/slide" Target="/ppt/slides/slide3.xml" Id="Rb21ff1f214e0419d" /><Relationship Type="http://schemas.openxmlformats.org/officeDocument/2006/relationships/slide" Target="/ppt/slides/slide4.xml" Id="Refb19c9f37ce4045" /><Relationship Type="http://schemas.openxmlformats.org/officeDocument/2006/relationships/slide" Target="/ppt/slides/slide5.xml" Id="Ra17bab87f1134465" /><Relationship Type="http://schemas.openxmlformats.org/officeDocument/2006/relationships/slide" Target="/ppt/slides/slide6.xml" Id="R94a8813fe72b45d1" /><Relationship Type="http://schemas.openxmlformats.org/officeDocument/2006/relationships/slide" Target="/ppt/slides/slide7.xml" Id="R7f0c985ddb4641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bde058c884b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df57c00a548fe" /><Relationship Type="http://schemas.openxmlformats.org/officeDocument/2006/relationships/theme" Target="/ppt/slideMasters/theme/theme1.xml" Id="Rc74bf6fe034c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df57c00a548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e5f853253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bd579f1ca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56233a24f49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d69619740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84de8f4c542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052fe335046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74119af004f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COLUMBUSEGG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COLUMBUSEGG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4 495 155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42 479 208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45 619 531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GIMMINGSRUD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JUSTADTINDEN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928 419 509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COLUMBUSEGG AS</a:t>
            </a:r>
          </a:p>
        </p:txBody>
      </p:sp>
    </p:spTree>
  </p:cSld>
  <p:clrMapOvr>
    <a:masterClrMapping xmlns:a="http://schemas.openxmlformats.org/drawingml/2006/main"/>
  </p:clrMapOvr>
</p:sld>
</file>