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9b8f9c2da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693577e6746a5"/>
  </p:sldMasterIdLst>
  <p:sldIdLst>
    <p:sldId xmlns:r="http://schemas.openxmlformats.org/officeDocument/2006/relationships" id="256" r:id="Rffcf06cfa6ae45f5"/>
    <p:sldId xmlns:r="http://schemas.openxmlformats.org/officeDocument/2006/relationships" id="257" r:id="Rc5bdd73de86e4240"/>
    <p:sldId xmlns:r="http://schemas.openxmlformats.org/officeDocument/2006/relationships" id="258" r:id="R60df63419c6943ab"/>
    <p:sldId xmlns:r="http://schemas.openxmlformats.org/officeDocument/2006/relationships" id="259" r:id="Rcd41f8b788ae4937"/>
    <p:sldId xmlns:r="http://schemas.openxmlformats.org/officeDocument/2006/relationships" id="260" r:id="Re2dc7130c0904752"/>
    <p:sldId xmlns:r="http://schemas.openxmlformats.org/officeDocument/2006/relationships" id="261" r:id="R1835b4842eb94015"/>
    <p:sldId xmlns:r="http://schemas.openxmlformats.org/officeDocument/2006/relationships" id="262" r:id="Rb3335ec33d11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693577e6746a5" /><Relationship Type="http://schemas.openxmlformats.org/officeDocument/2006/relationships/slide" Target="/ppt/slides/slide1.xml" Id="Rffcf06cfa6ae45f5" /><Relationship Type="http://schemas.openxmlformats.org/officeDocument/2006/relationships/slide" Target="/ppt/slides/slide2.xml" Id="Rc5bdd73de86e4240" /><Relationship Type="http://schemas.openxmlformats.org/officeDocument/2006/relationships/slide" Target="/ppt/slides/slide3.xml" Id="R60df63419c6943ab" /><Relationship Type="http://schemas.openxmlformats.org/officeDocument/2006/relationships/slide" Target="/ppt/slides/slide4.xml" Id="Rcd41f8b788ae4937" /><Relationship Type="http://schemas.openxmlformats.org/officeDocument/2006/relationships/slide" Target="/ppt/slides/slide5.xml" Id="Re2dc7130c0904752" /><Relationship Type="http://schemas.openxmlformats.org/officeDocument/2006/relationships/slide" Target="/ppt/slides/slide6.xml" Id="R1835b4842eb94015" /><Relationship Type="http://schemas.openxmlformats.org/officeDocument/2006/relationships/slide" Target="/ppt/slides/slide7.xml" Id="Rb3335ec33d11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473aab6d1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9293a9ee24c10" /><Relationship Type="http://schemas.openxmlformats.org/officeDocument/2006/relationships/theme" Target="/ppt/slideMasters/theme/theme1.xml" Id="R1288940b1eaf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9293a9ee2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c18326463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c472a5ed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1992b02a7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bb33e488d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2ce6e4110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5e301e85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c08428efd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JUSTADTINDEN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JUSTADTINDEN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15 758 438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15 893 715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GIMMINGSRUD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96C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928 419 630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