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3c4dabfcb14f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f082c36ea94aaa"/>
  </p:sldMasterIdLst>
  <p:sldIdLst>
    <p:sldId xmlns:r="http://schemas.openxmlformats.org/officeDocument/2006/relationships" id="256" r:id="R765cd0d014aa4325"/>
    <p:sldId xmlns:r="http://schemas.openxmlformats.org/officeDocument/2006/relationships" id="257" r:id="Rfb61a589863f41d6"/>
    <p:sldId xmlns:r="http://schemas.openxmlformats.org/officeDocument/2006/relationships" id="258" r:id="R30b6b9f74ecb49e9"/>
    <p:sldId xmlns:r="http://schemas.openxmlformats.org/officeDocument/2006/relationships" id="259" r:id="R6cfc6944c8d2482f"/>
    <p:sldId xmlns:r="http://schemas.openxmlformats.org/officeDocument/2006/relationships" id="260" r:id="Rf0f22d80dc034ef5"/>
    <p:sldId xmlns:r="http://schemas.openxmlformats.org/officeDocument/2006/relationships" id="261" r:id="R82b3534e34424612"/>
    <p:sldId xmlns:r="http://schemas.openxmlformats.org/officeDocument/2006/relationships" id="262" r:id="Ra4e1c930bb424d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082c36ea94aaa" /><Relationship Type="http://schemas.openxmlformats.org/officeDocument/2006/relationships/slide" Target="/ppt/slides/slide1.xml" Id="R765cd0d014aa4325" /><Relationship Type="http://schemas.openxmlformats.org/officeDocument/2006/relationships/slide" Target="/ppt/slides/slide2.xml" Id="Rfb61a589863f41d6" /><Relationship Type="http://schemas.openxmlformats.org/officeDocument/2006/relationships/slide" Target="/ppt/slides/slide3.xml" Id="R30b6b9f74ecb49e9" /><Relationship Type="http://schemas.openxmlformats.org/officeDocument/2006/relationships/slide" Target="/ppt/slides/slide4.xml" Id="R6cfc6944c8d2482f" /><Relationship Type="http://schemas.openxmlformats.org/officeDocument/2006/relationships/slide" Target="/ppt/slides/slide5.xml" Id="Rf0f22d80dc034ef5" /><Relationship Type="http://schemas.openxmlformats.org/officeDocument/2006/relationships/slide" Target="/ppt/slides/slide6.xml" Id="R82b3534e34424612" /><Relationship Type="http://schemas.openxmlformats.org/officeDocument/2006/relationships/slide" Target="/ppt/slides/slide7.xml" Id="Ra4e1c930bb424d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41e0671d7843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a4d3612404608" /><Relationship Type="http://schemas.openxmlformats.org/officeDocument/2006/relationships/theme" Target="/ppt/slideMasters/theme/theme1.xml" Id="R9d984a926d2740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ea4d36124046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63290a18144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adf01c19e48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9d3df372243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ffeb7d5f044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b1ac3008248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e175f6f9f4b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00126da344b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 INVEST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134 858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196 343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BRINCHMANN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BRINCHMANN MEDICAL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RIKKE OLSEN BRINCHMANN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Nadderudveien 124D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928 439 879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INVEST AS</a:t>
            </a:r>
          </a:p>
        </p:txBody>
      </p:sp>
    </p:spTree>
  </p:cSld>
  <p:clrMapOvr>
    <a:masterClrMapping xmlns:a="http://schemas.openxmlformats.org/drawingml/2006/main"/>
  </p:clrMapOvr>
</p:sld>
</file>