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9bd9a54ed846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38165e03794f9b"/>
  </p:sldMasterIdLst>
  <p:sldIdLst>
    <p:sldId xmlns:r="http://schemas.openxmlformats.org/officeDocument/2006/relationships" id="256" r:id="Rc17521575c0f49e3"/>
    <p:sldId xmlns:r="http://schemas.openxmlformats.org/officeDocument/2006/relationships" id="257" r:id="R1e978e4c27134ea6"/>
    <p:sldId xmlns:r="http://schemas.openxmlformats.org/officeDocument/2006/relationships" id="258" r:id="Re31c3a18a9b24bf1"/>
    <p:sldId xmlns:r="http://schemas.openxmlformats.org/officeDocument/2006/relationships" id="259" r:id="Ra71782f298d349f6"/>
    <p:sldId xmlns:r="http://schemas.openxmlformats.org/officeDocument/2006/relationships" id="260" r:id="R08983a377d3a44d7"/>
    <p:sldId xmlns:r="http://schemas.openxmlformats.org/officeDocument/2006/relationships" id="261" r:id="R79fa0d3431094699"/>
    <p:sldId xmlns:r="http://schemas.openxmlformats.org/officeDocument/2006/relationships" id="262" r:id="R02eb356b4f074b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38165e03794f9b" /><Relationship Type="http://schemas.openxmlformats.org/officeDocument/2006/relationships/slide" Target="/ppt/slides/slide1.xml" Id="Rc17521575c0f49e3" /><Relationship Type="http://schemas.openxmlformats.org/officeDocument/2006/relationships/slide" Target="/ppt/slides/slide2.xml" Id="R1e978e4c27134ea6" /><Relationship Type="http://schemas.openxmlformats.org/officeDocument/2006/relationships/slide" Target="/ppt/slides/slide3.xml" Id="Re31c3a18a9b24bf1" /><Relationship Type="http://schemas.openxmlformats.org/officeDocument/2006/relationships/slide" Target="/ppt/slides/slide4.xml" Id="Ra71782f298d349f6" /><Relationship Type="http://schemas.openxmlformats.org/officeDocument/2006/relationships/slide" Target="/ppt/slides/slide5.xml" Id="R08983a377d3a44d7" /><Relationship Type="http://schemas.openxmlformats.org/officeDocument/2006/relationships/slide" Target="/ppt/slides/slide6.xml" Id="R79fa0d3431094699" /><Relationship Type="http://schemas.openxmlformats.org/officeDocument/2006/relationships/slide" Target="/ppt/slides/slide7.xml" Id="R02eb356b4f074b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9020352dfb4d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382a74ed384073" /><Relationship Type="http://schemas.openxmlformats.org/officeDocument/2006/relationships/theme" Target="/ppt/slideMasters/theme/theme1.xml" Id="R148dc319a8f746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382a74ed3840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298c23f90347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1d772b527b4b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d6d1c886d245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1806e217e747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701d04ef0f41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a758c798ff4d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c6fe9e96d448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FINNØYA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FINNØYA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FINNØYA INVEST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FINNØYA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FINNØYA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FINNØYA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224 144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FINNØYA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ÅSA GANGSTAD FINNØY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FINNØYA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Øwregata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6004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928 459 233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FINNØYA INVEST AS</a:t>
            </a:r>
          </a:p>
        </p:txBody>
      </p:sp>
    </p:spTree>
  </p:cSld>
  <p:clrMapOvr>
    <a:masterClrMapping xmlns:a="http://schemas.openxmlformats.org/drawingml/2006/main"/>
  </p:clrMapOvr>
</p:sld>
</file>